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1"/>
    <p:sldMasterId id="2147483742" r:id="rId2"/>
  </p:sldMasterIdLst>
  <p:notesMasterIdLst>
    <p:notesMasterId r:id="rId9"/>
  </p:notesMasterIdLst>
  <p:sldIdLst>
    <p:sldId id="329" r:id="rId3"/>
    <p:sldId id="332" r:id="rId4"/>
    <p:sldId id="338" r:id="rId5"/>
    <p:sldId id="1342" r:id="rId6"/>
    <p:sldId id="1343" r:id="rId7"/>
    <p:sldId id="1344" r:id="rId8"/>
  </p:sldIdLst>
  <p:sldSz cx="7559675" cy="10691813"/>
  <p:notesSz cx="6797675" cy="9926638"/>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DE KERPOISSON" initials="CDK" lastIdx="34" clrIdx="0">
    <p:extLst>
      <p:ext uri="{19B8F6BF-5375-455C-9EA6-DF929625EA0E}">
        <p15:presenceInfo xmlns:p15="http://schemas.microsoft.com/office/powerpoint/2012/main" userId="S-1-5-21-1202660629-1547161642-725345543-8589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AF9F"/>
    <a:srgbClr val="E6D7D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474" autoAdjust="0"/>
    <p:restoredTop sz="94363" autoAdjust="0"/>
  </p:normalViewPr>
  <p:slideViewPr>
    <p:cSldViewPr snapToGrid="0">
      <p:cViewPr>
        <p:scale>
          <a:sx n="100" d="100"/>
          <a:sy n="100" d="100"/>
        </p:scale>
        <p:origin x="1124" y="-2048"/>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ZE Ada" userId="da88439c-9654-4ab7-8553-89ef9178d0d9" providerId="ADAL" clId="{C8E61D76-AD43-4F2D-B1E3-A9E857021D53}"/>
    <pc:docChg chg="modSld">
      <pc:chgData name="SZE Ada" userId="da88439c-9654-4ab7-8553-89ef9178d0d9" providerId="ADAL" clId="{C8E61D76-AD43-4F2D-B1E3-A9E857021D53}" dt="2024-09-24T16:47:41.565" v="1" actId="20577"/>
      <pc:docMkLst>
        <pc:docMk/>
      </pc:docMkLst>
      <pc:sldChg chg="modSp mod">
        <pc:chgData name="SZE Ada" userId="da88439c-9654-4ab7-8553-89ef9178d0d9" providerId="ADAL" clId="{C8E61D76-AD43-4F2D-B1E3-A9E857021D53}" dt="2024-09-24T16:47:41.565" v="1" actId="20577"/>
        <pc:sldMkLst>
          <pc:docMk/>
          <pc:sldMk cId="1649741250" sldId="329"/>
        </pc:sldMkLst>
        <pc:spChg chg="mod">
          <ac:chgData name="SZE Ada" userId="da88439c-9654-4ab7-8553-89ef9178d0d9" providerId="ADAL" clId="{C8E61D76-AD43-4F2D-B1E3-A9E857021D53}" dt="2024-09-24T16:47:41.565" v="1" actId="20577"/>
          <ac:spMkLst>
            <pc:docMk/>
            <pc:sldMk cId="1649741250" sldId="329"/>
            <ac:spMk id="3" creationId="{341E6575-E48B-5D94-44B1-4EEA1FC55FF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HKGS00500501.HK.NET.INTRA\HKGTrans\grace\HSI%20CSI%20P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000" dirty="0"/>
              <a:t>Forward PE (x)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5130832545402153E-2"/>
          <c:y val="0.12932030385896817"/>
          <c:w val="0.85968630318346539"/>
          <c:h val="0.58488262203768715"/>
        </c:manualLayout>
      </c:layout>
      <c:lineChart>
        <c:grouping val="standard"/>
        <c:varyColors val="0"/>
        <c:ser>
          <c:idx val="0"/>
          <c:order val="0"/>
          <c:tx>
            <c:strRef>
              <c:f>Sheet1!$B$7</c:f>
              <c:strCache>
                <c:ptCount val="1"/>
                <c:pt idx="0">
                  <c:v>CSI 300 Index</c:v>
                </c:pt>
              </c:strCache>
            </c:strRef>
          </c:tx>
          <c:spPr>
            <a:ln w="28575" cap="rnd">
              <a:solidFill>
                <a:schemeClr val="accent1"/>
              </a:solidFill>
              <a:round/>
            </a:ln>
            <a:effectLst/>
          </c:spPr>
          <c:marker>
            <c:symbol val="none"/>
          </c:marker>
          <c:dLbls>
            <c:dLbl>
              <c:idx val="1305"/>
              <c:layout>
                <c:manualLayout>
                  <c:x val="0"/>
                  <c:y val="-1.26382285515827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4C-4C2A-B129-456D3291788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Sheet1!$A$8:$A$1313</c:f>
              <c:numCache>
                <c:formatCode>dd\-mmm\-yy</c:formatCode>
                <c:ptCount val="1306"/>
                <c:pt idx="0">
                  <c:v>43732</c:v>
                </c:pt>
                <c:pt idx="1">
                  <c:v>43733</c:v>
                </c:pt>
                <c:pt idx="2">
                  <c:v>43734</c:v>
                </c:pt>
                <c:pt idx="3">
                  <c:v>43735</c:v>
                </c:pt>
                <c:pt idx="4">
                  <c:v>43738</c:v>
                </c:pt>
                <c:pt idx="5">
                  <c:v>43739</c:v>
                </c:pt>
                <c:pt idx="6">
                  <c:v>43740</c:v>
                </c:pt>
                <c:pt idx="7">
                  <c:v>43741</c:v>
                </c:pt>
                <c:pt idx="8">
                  <c:v>43742</c:v>
                </c:pt>
                <c:pt idx="9">
                  <c:v>43745</c:v>
                </c:pt>
                <c:pt idx="10">
                  <c:v>43746</c:v>
                </c:pt>
                <c:pt idx="11">
                  <c:v>43747</c:v>
                </c:pt>
                <c:pt idx="12">
                  <c:v>43748</c:v>
                </c:pt>
                <c:pt idx="13">
                  <c:v>43749</c:v>
                </c:pt>
                <c:pt idx="14">
                  <c:v>43752</c:v>
                </c:pt>
                <c:pt idx="15">
                  <c:v>43753</c:v>
                </c:pt>
                <c:pt idx="16">
                  <c:v>43754</c:v>
                </c:pt>
                <c:pt idx="17">
                  <c:v>43755</c:v>
                </c:pt>
                <c:pt idx="18">
                  <c:v>43756</c:v>
                </c:pt>
                <c:pt idx="19">
                  <c:v>43759</c:v>
                </c:pt>
                <c:pt idx="20">
                  <c:v>43760</c:v>
                </c:pt>
                <c:pt idx="21">
                  <c:v>43761</c:v>
                </c:pt>
                <c:pt idx="22">
                  <c:v>43762</c:v>
                </c:pt>
                <c:pt idx="23">
                  <c:v>43763</c:v>
                </c:pt>
                <c:pt idx="24">
                  <c:v>43766</c:v>
                </c:pt>
                <c:pt idx="25">
                  <c:v>43767</c:v>
                </c:pt>
                <c:pt idx="26">
                  <c:v>43768</c:v>
                </c:pt>
                <c:pt idx="27">
                  <c:v>43769</c:v>
                </c:pt>
                <c:pt idx="28">
                  <c:v>43770</c:v>
                </c:pt>
                <c:pt idx="29">
                  <c:v>43773</c:v>
                </c:pt>
                <c:pt idx="30">
                  <c:v>43774</c:v>
                </c:pt>
                <c:pt idx="31">
                  <c:v>43775</c:v>
                </c:pt>
                <c:pt idx="32">
                  <c:v>43776</c:v>
                </c:pt>
                <c:pt idx="33">
                  <c:v>43777</c:v>
                </c:pt>
                <c:pt idx="34">
                  <c:v>43780</c:v>
                </c:pt>
                <c:pt idx="35">
                  <c:v>43781</c:v>
                </c:pt>
                <c:pt idx="36">
                  <c:v>43782</c:v>
                </c:pt>
                <c:pt idx="37">
                  <c:v>43783</c:v>
                </c:pt>
                <c:pt idx="38">
                  <c:v>43784</c:v>
                </c:pt>
                <c:pt idx="39">
                  <c:v>43787</c:v>
                </c:pt>
                <c:pt idx="40">
                  <c:v>43788</c:v>
                </c:pt>
                <c:pt idx="41">
                  <c:v>43789</c:v>
                </c:pt>
                <c:pt idx="42">
                  <c:v>43790</c:v>
                </c:pt>
                <c:pt idx="43">
                  <c:v>43791</c:v>
                </c:pt>
                <c:pt idx="44">
                  <c:v>43794</c:v>
                </c:pt>
                <c:pt idx="45">
                  <c:v>43795</c:v>
                </c:pt>
                <c:pt idx="46">
                  <c:v>43796</c:v>
                </c:pt>
                <c:pt idx="47">
                  <c:v>43797</c:v>
                </c:pt>
                <c:pt idx="48">
                  <c:v>43798</c:v>
                </c:pt>
                <c:pt idx="49">
                  <c:v>43801</c:v>
                </c:pt>
                <c:pt idx="50">
                  <c:v>43802</c:v>
                </c:pt>
                <c:pt idx="51">
                  <c:v>43803</c:v>
                </c:pt>
                <c:pt idx="52">
                  <c:v>43804</c:v>
                </c:pt>
                <c:pt idx="53">
                  <c:v>43805</c:v>
                </c:pt>
                <c:pt idx="54">
                  <c:v>43808</c:v>
                </c:pt>
                <c:pt idx="55">
                  <c:v>43809</c:v>
                </c:pt>
                <c:pt idx="56">
                  <c:v>43810</c:v>
                </c:pt>
                <c:pt idx="57">
                  <c:v>43811</c:v>
                </c:pt>
                <c:pt idx="58">
                  <c:v>43812</c:v>
                </c:pt>
                <c:pt idx="59">
                  <c:v>43815</c:v>
                </c:pt>
                <c:pt idx="60">
                  <c:v>43816</c:v>
                </c:pt>
                <c:pt idx="61">
                  <c:v>43817</c:v>
                </c:pt>
                <c:pt idx="62">
                  <c:v>43818</c:v>
                </c:pt>
                <c:pt idx="63">
                  <c:v>43819</c:v>
                </c:pt>
                <c:pt idx="64">
                  <c:v>43822</c:v>
                </c:pt>
                <c:pt idx="65">
                  <c:v>43823</c:v>
                </c:pt>
                <c:pt idx="66">
                  <c:v>43824</c:v>
                </c:pt>
                <c:pt idx="67">
                  <c:v>43825</c:v>
                </c:pt>
                <c:pt idx="68">
                  <c:v>43826</c:v>
                </c:pt>
                <c:pt idx="69">
                  <c:v>43829</c:v>
                </c:pt>
                <c:pt idx="70">
                  <c:v>43830</c:v>
                </c:pt>
                <c:pt idx="71">
                  <c:v>43831</c:v>
                </c:pt>
                <c:pt idx="72">
                  <c:v>43832</c:v>
                </c:pt>
                <c:pt idx="73">
                  <c:v>43833</c:v>
                </c:pt>
                <c:pt idx="74">
                  <c:v>43836</c:v>
                </c:pt>
                <c:pt idx="75">
                  <c:v>43837</c:v>
                </c:pt>
                <c:pt idx="76">
                  <c:v>43838</c:v>
                </c:pt>
                <c:pt idx="77">
                  <c:v>43839</c:v>
                </c:pt>
                <c:pt idx="78">
                  <c:v>43840</c:v>
                </c:pt>
                <c:pt idx="79">
                  <c:v>43843</c:v>
                </c:pt>
                <c:pt idx="80">
                  <c:v>43844</c:v>
                </c:pt>
                <c:pt idx="81">
                  <c:v>43845</c:v>
                </c:pt>
                <c:pt idx="82">
                  <c:v>43846</c:v>
                </c:pt>
                <c:pt idx="83">
                  <c:v>43847</c:v>
                </c:pt>
                <c:pt idx="84">
                  <c:v>43850</c:v>
                </c:pt>
                <c:pt idx="85">
                  <c:v>43851</c:v>
                </c:pt>
                <c:pt idx="86">
                  <c:v>43852</c:v>
                </c:pt>
                <c:pt idx="87">
                  <c:v>43853</c:v>
                </c:pt>
                <c:pt idx="88">
                  <c:v>43854</c:v>
                </c:pt>
                <c:pt idx="89">
                  <c:v>43857</c:v>
                </c:pt>
                <c:pt idx="90">
                  <c:v>43858</c:v>
                </c:pt>
                <c:pt idx="91">
                  <c:v>43859</c:v>
                </c:pt>
                <c:pt idx="92">
                  <c:v>43860</c:v>
                </c:pt>
                <c:pt idx="93">
                  <c:v>43861</c:v>
                </c:pt>
                <c:pt idx="94">
                  <c:v>43864</c:v>
                </c:pt>
                <c:pt idx="95">
                  <c:v>43865</c:v>
                </c:pt>
                <c:pt idx="96">
                  <c:v>43866</c:v>
                </c:pt>
                <c:pt idx="97">
                  <c:v>43867</c:v>
                </c:pt>
                <c:pt idx="98">
                  <c:v>43868</c:v>
                </c:pt>
                <c:pt idx="99">
                  <c:v>43871</c:v>
                </c:pt>
                <c:pt idx="100">
                  <c:v>43872</c:v>
                </c:pt>
                <c:pt idx="101">
                  <c:v>43873</c:v>
                </c:pt>
                <c:pt idx="102">
                  <c:v>43874</c:v>
                </c:pt>
                <c:pt idx="103">
                  <c:v>43875</c:v>
                </c:pt>
                <c:pt idx="104">
                  <c:v>43878</c:v>
                </c:pt>
                <c:pt idx="105">
                  <c:v>43879</c:v>
                </c:pt>
                <c:pt idx="106">
                  <c:v>43880</c:v>
                </c:pt>
                <c:pt idx="107">
                  <c:v>43881</c:v>
                </c:pt>
                <c:pt idx="108">
                  <c:v>43882</c:v>
                </c:pt>
                <c:pt idx="109">
                  <c:v>43885</c:v>
                </c:pt>
                <c:pt idx="110">
                  <c:v>43886</c:v>
                </c:pt>
                <c:pt idx="111">
                  <c:v>43887</c:v>
                </c:pt>
                <c:pt idx="112">
                  <c:v>43888</c:v>
                </c:pt>
                <c:pt idx="113">
                  <c:v>43889</c:v>
                </c:pt>
                <c:pt idx="114">
                  <c:v>43892</c:v>
                </c:pt>
                <c:pt idx="115">
                  <c:v>43893</c:v>
                </c:pt>
                <c:pt idx="116">
                  <c:v>43894</c:v>
                </c:pt>
                <c:pt idx="117">
                  <c:v>43895</c:v>
                </c:pt>
                <c:pt idx="118">
                  <c:v>43896</c:v>
                </c:pt>
                <c:pt idx="119">
                  <c:v>43899</c:v>
                </c:pt>
                <c:pt idx="120">
                  <c:v>43900</c:v>
                </c:pt>
                <c:pt idx="121">
                  <c:v>43901</c:v>
                </c:pt>
                <c:pt idx="122">
                  <c:v>43902</c:v>
                </c:pt>
                <c:pt idx="123">
                  <c:v>43903</c:v>
                </c:pt>
                <c:pt idx="124">
                  <c:v>43906</c:v>
                </c:pt>
                <c:pt idx="125">
                  <c:v>43907</c:v>
                </c:pt>
                <c:pt idx="126">
                  <c:v>43908</c:v>
                </c:pt>
                <c:pt idx="127">
                  <c:v>43909</c:v>
                </c:pt>
                <c:pt idx="128">
                  <c:v>43910</c:v>
                </c:pt>
                <c:pt idx="129">
                  <c:v>43913</c:v>
                </c:pt>
                <c:pt idx="130">
                  <c:v>43914</c:v>
                </c:pt>
                <c:pt idx="131">
                  <c:v>43915</c:v>
                </c:pt>
                <c:pt idx="132">
                  <c:v>43916</c:v>
                </c:pt>
                <c:pt idx="133">
                  <c:v>43917</c:v>
                </c:pt>
                <c:pt idx="134">
                  <c:v>43920</c:v>
                </c:pt>
                <c:pt idx="135">
                  <c:v>43921</c:v>
                </c:pt>
                <c:pt idx="136">
                  <c:v>43922</c:v>
                </c:pt>
                <c:pt idx="137">
                  <c:v>43923</c:v>
                </c:pt>
                <c:pt idx="138">
                  <c:v>43924</c:v>
                </c:pt>
                <c:pt idx="139">
                  <c:v>43927</c:v>
                </c:pt>
                <c:pt idx="140">
                  <c:v>43928</c:v>
                </c:pt>
                <c:pt idx="141">
                  <c:v>43929</c:v>
                </c:pt>
                <c:pt idx="142">
                  <c:v>43930</c:v>
                </c:pt>
                <c:pt idx="143">
                  <c:v>43931</c:v>
                </c:pt>
                <c:pt idx="144">
                  <c:v>43934</c:v>
                </c:pt>
                <c:pt idx="145">
                  <c:v>43935</c:v>
                </c:pt>
                <c:pt idx="146">
                  <c:v>43936</c:v>
                </c:pt>
                <c:pt idx="147">
                  <c:v>43937</c:v>
                </c:pt>
                <c:pt idx="148">
                  <c:v>43938</c:v>
                </c:pt>
                <c:pt idx="149">
                  <c:v>43941</c:v>
                </c:pt>
                <c:pt idx="150">
                  <c:v>43942</c:v>
                </c:pt>
                <c:pt idx="151">
                  <c:v>43943</c:v>
                </c:pt>
                <c:pt idx="152">
                  <c:v>43944</c:v>
                </c:pt>
                <c:pt idx="153">
                  <c:v>43945</c:v>
                </c:pt>
                <c:pt idx="154">
                  <c:v>43948</c:v>
                </c:pt>
                <c:pt idx="155">
                  <c:v>43949</c:v>
                </c:pt>
                <c:pt idx="156">
                  <c:v>43950</c:v>
                </c:pt>
                <c:pt idx="157">
                  <c:v>43951</c:v>
                </c:pt>
                <c:pt idx="158">
                  <c:v>43952</c:v>
                </c:pt>
                <c:pt idx="159">
                  <c:v>43955</c:v>
                </c:pt>
                <c:pt idx="160">
                  <c:v>43956</c:v>
                </c:pt>
                <c:pt idx="161">
                  <c:v>43957</c:v>
                </c:pt>
                <c:pt idx="162">
                  <c:v>43958</c:v>
                </c:pt>
                <c:pt idx="163">
                  <c:v>43959</c:v>
                </c:pt>
                <c:pt idx="164">
                  <c:v>43962</c:v>
                </c:pt>
                <c:pt idx="165">
                  <c:v>43963</c:v>
                </c:pt>
                <c:pt idx="166">
                  <c:v>43964</c:v>
                </c:pt>
                <c:pt idx="167">
                  <c:v>43965</c:v>
                </c:pt>
                <c:pt idx="168">
                  <c:v>43966</c:v>
                </c:pt>
                <c:pt idx="169">
                  <c:v>43969</c:v>
                </c:pt>
                <c:pt idx="170">
                  <c:v>43970</c:v>
                </c:pt>
                <c:pt idx="171">
                  <c:v>43971</c:v>
                </c:pt>
                <c:pt idx="172">
                  <c:v>43972</c:v>
                </c:pt>
                <c:pt idx="173">
                  <c:v>43973</c:v>
                </c:pt>
                <c:pt idx="174">
                  <c:v>43976</c:v>
                </c:pt>
                <c:pt idx="175">
                  <c:v>43977</c:v>
                </c:pt>
                <c:pt idx="176">
                  <c:v>43978</c:v>
                </c:pt>
                <c:pt idx="177">
                  <c:v>43979</c:v>
                </c:pt>
                <c:pt idx="178">
                  <c:v>43980</c:v>
                </c:pt>
                <c:pt idx="179">
                  <c:v>43983</c:v>
                </c:pt>
                <c:pt idx="180">
                  <c:v>43984</c:v>
                </c:pt>
                <c:pt idx="181">
                  <c:v>43985</c:v>
                </c:pt>
                <c:pt idx="182">
                  <c:v>43986</c:v>
                </c:pt>
                <c:pt idx="183">
                  <c:v>43987</c:v>
                </c:pt>
                <c:pt idx="184">
                  <c:v>43990</c:v>
                </c:pt>
                <c:pt idx="185">
                  <c:v>43991</c:v>
                </c:pt>
                <c:pt idx="186">
                  <c:v>43992</c:v>
                </c:pt>
                <c:pt idx="187">
                  <c:v>43993</c:v>
                </c:pt>
                <c:pt idx="188">
                  <c:v>43994</c:v>
                </c:pt>
                <c:pt idx="189">
                  <c:v>43997</c:v>
                </c:pt>
                <c:pt idx="190">
                  <c:v>43998</c:v>
                </c:pt>
                <c:pt idx="191">
                  <c:v>43999</c:v>
                </c:pt>
                <c:pt idx="192">
                  <c:v>44000</c:v>
                </c:pt>
                <c:pt idx="193">
                  <c:v>44001</c:v>
                </c:pt>
                <c:pt idx="194">
                  <c:v>44004</c:v>
                </c:pt>
                <c:pt idx="195">
                  <c:v>44005</c:v>
                </c:pt>
                <c:pt idx="196">
                  <c:v>44006</c:v>
                </c:pt>
                <c:pt idx="197">
                  <c:v>44007</c:v>
                </c:pt>
                <c:pt idx="198">
                  <c:v>44008</c:v>
                </c:pt>
                <c:pt idx="199">
                  <c:v>44011</c:v>
                </c:pt>
                <c:pt idx="200">
                  <c:v>44012</c:v>
                </c:pt>
                <c:pt idx="201">
                  <c:v>44013</c:v>
                </c:pt>
                <c:pt idx="202">
                  <c:v>44014</c:v>
                </c:pt>
                <c:pt idx="203">
                  <c:v>44015</c:v>
                </c:pt>
                <c:pt idx="204">
                  <c:v>44018</c:v>
                </c:pt>
                <c:pt idx="205">
                  <c:v>44019</c:v>
                </c:pt>
                <c:pt idx="206">
                  <c:v>44020</c:v>
                </c:pt>
                <c:pt idx="207">
                  <c:v>44021</c:v>
                </c:pt>
                <c:pt idx="208">
                  <c:v>44022</c:v>
                </c:pt>
                <c:pt idx="209">
                  <c:v>44025</c:v>
                </c:pt>
                <c:pt idx="210">
                  <c:v>44026</c:v>
                </c:pt>
                <c:pt idx="211">
                  <c:v>44027</c:v>
                </c:pt>
                <c:pt idx="212">
                  <c:v>44028</c:v>
                </c:pt>
                <c:pt idx="213">
                  <c:v>44029</c:v>
                </c:pt>
                <c:pt idx="214">
                  <c:v>44032</c:v>
                </c:pt>
                <c:pt idx="215">
                  <c:v>44033</c:v>
                </c:pt>
                <c:pt idx="216">
                  <c:v>44034</c:v>
                </c:pt>
                <c:pt idx="217">
                  <c:v>44035</c:v>
                </c:pt>
                <c:pt idx="218">
                  <c:v>44036</c:v>
                </c:pt>
                <c:pt idx="219">
                  <c:v>44039</c:v>
                </c:pt>
                <c:pt idx="220">
                  <c:v>44040</c:v>
                </c:pt>
                <c:pt idx="221">
                  <c:v>44041</c:v>
                </c:pt>
                <c:pt idx="222">
                  <c:v>44042</c:v>
                </c:pt>
                <c:pt idx="223">
                  <c:v>44043</c:v>
                </c:pt>
                <c:pt idx="224">
                  <c:v>44046</c:v>
                </c:pt>
                <c:pt idx="225">
                  <c:v>44047</c:v>
                </c:pt>
                <c:pt idx="226">
                  <c:v>44048</c:v>
                </c:pt>
                <c:pt idx="227">
                  <c:v>44049</c:v>
                </c:pt>
                <c:pt idx="228">
                  <c:v>44050</c:v>
                </c:pt>
                <c:pt idx="229">
                  <c:v>44053</c:v>
                </c:pt>
                <c:pt idx="230">
                  <c:v>44054</c:v>
                </c:pt>
                <c:pt idx="231">
                  <c:v>44055</c:v>
                </c:pt>
                <c:pt idx="232">
                  <c:v>44056</c:v>
                </c:pt>
                <c:pt idx="233">
                  <c:v>44057</c:v>
                </c:pt>
                <c:pt idx="234">
                  <c:v>44060</c:v>
                </c:pt>
                <c:pt idx="235">
                  <c:v>44061</c:v>
                </c:pt>
                <c:pt idx="236">
                  <c:v>44062</c:v>
                </c:pt>
                <c:pt idx="237">
                  <c:v>44063</c:v>
                </c:pt>
                <c:pt idx="238">
                  <c:v>44064</c:v>
                </c:pt>
                <c:pt idx="239">
                  <c:v>44067</c:v>
                </c:pt>
                <c:pt idx="240">
                  <c:v>44068</c:v>
                </c:pt>
                <c:pt idx="241">
                  <c:v>44069</c:v>
                </c:pt>
                <c:pt idx="242">
                  <c:v>44070</c:v>
                </c:pt>
                <c:pt idx="243">
                  <c:v>44071</c:v>
                </c:pt>
                <c:pt idx="244">
                  <c:v>44074</c:v>
                </c:pt>
                <c:pt idx="245">
                  <c:v>44075</c:v>
                </c:pt>
                <c:pt idx="246">
                  <c:v>44076</c:v>
                </c:pt>
                <c:pt idx="247">
                  <c:v>44077</c:v>
                </c:pt>
                <c:pt idx="248">
                  <c:v>44078</c:v>
                </c:pt>
                <c:pt idx="249">
                  <c:v>44081</c:v>
                </c:pt>
                <c:pt idx="250">
                  <c:v>44082</c:v>
                </c:pt>
                <c:pt idx="251">
                  <c:v>44083</c:v>
                </c:pt>
                <c:pt idx="252">
                  <c:v>44084</c:v>
                </c:pt>
                <c:pt idx="253">
                  <c:v>44085</c:v>
                </c:pt>
                <c:pt idx="254">
                  <c:v>44088</c:v>
                </c:pt>
                <c:pt idx="255">
                  <c:v>44089</c:v>
                </c:pt>
                <c:pt idx="256">
                  <c:v>44090</c:v>
                </c:pt>
                <c:pt idx="257">
                  <c:v>44091</c:v>
                </c:pt>
                <c:pt idx="258">
                  <c:v>44092</c:v>
                </c:pt>
                <c:pt idx="259">
                  <c:v>44095</c:v>
                </c:pt>
                <c:pt idx="260">
                  <c:v>44096</c:v>
                </c:pt>
                <c:pt idx="261">
                  <c:v>44097</c:v>
                </c:pt>
                <c:pt idx="262">
                  <c:v>44098</c:v>
                </c:pt>
                <c:pt idx="263">
                  <c:v>44099</c:v>
                </c:pt>
                <c:pt idx="264">
                  <c:v>44102</c:v>
                </c:pt>
                <c:pt idx="265">
                  <c:v>44103</c:v>
                </c:pt>
                <c:pt idx="266">
                  <c:v>44104</c:v>
                </c:pt>
                <c:pt idx="267">
                  <c:v>44105</c:v>
                </c:pt>
                <c:pt idx="268">
                  <c:v>44106</c:v>
                </c:pt>
                <c:pt idx="269">
                  <c:v>44109</c:v>
                </c:pt>
                <c:pt idx="270">
                  <c:v>44110</c:v>
                </c:pt>
                <c:pt idx="271">
                  <c:v>44111</c:v>
                </c:pt>
                <c:pt idx="272">
                  <c:v>44112</c:v>
                </c:pt>
                <c:pt idx="273">
                  <c:v>44113</c:v>
                </c:pt>
                <c:pt idx="274">
                  <c:v>44116</c:v>
                </c:pt>
                <c:pt idx="275">
                  <c:v>44117</c:v>
                </c:pt>
                <c:pt idx="276">
                  <c:v>44118</c:v>
                </c:pt>
                <c:pt idx="277">
                  <c:v>44119</c:v>
                </c:pt>
                <c:pt idx="278">
                  <c:v>44120</c:v>
                </c:pt>
                <c:pt idx="279">
                  <c:v>44123</c:v>
                </c:pt>
                <c:pt idx="280">
                  <c:v>44124</c:v>
                </c:pt>
                <c:pt idx="281">
                  <c:v>44125</c:v>
                </c:pt>
                <c:pt idx="282">
                  <c:v>44126</c:v>
                </c:pt>
                <c:pt idx="283">
                  <c:v>44127</c:v>
                </c:pt>
                <c:pt idx="284">
                  <c:v>44130</c:v>
                </c:pt>
                <c:pt idx="285">
                  <c:v>44131</c:v>
                </c:pt>
                <c:pt idx="286">
                  <c:v>44132</c:v>
                </c:pt>
                <c:pt idx="287">
                  <c:v>44133</c:v>
                </c:pt>
                <c:pt idx="288">
                  <c:v>44134</c:v>
                </c:pt>
                <c:pt idx="289">
                  <c:v>44137</c:v>
                </c:pt>
                <c:pt idx="290">
                  <c:v>44138</c:v>
                </c:pt>
                <c:pt idx="291">
                  <c:v>44139</c:v>
                </c:pt>
                <c:pt idx="292">
                  <c:v>44140</c:v>
                </c:pt>
                <c:pt idx="293">
                  <c:v>44141</c:v>
                </c:pt>
                <c:pt idx="294">
                  <c:v>44144</c:v>
                </c:pt>
                <c:pt idx="295">
                  <c:v>44145</c:v>
                </c:pt>
                <c:pt idx="296">
                  <c:v>44146</c:v>
                </c:pt>
                <c:pt idx="297">
                  <c:v>44147</c:v>
                </c:pt>
                <c:pt idx="298">
                  <c:v>44148</c:v>
                </c:pt>
                <c:pt idx="299">
                  <c:v>44151</c:v>
                </c:pt>
                <c:pt idx="300">
                  <c:v>44152</c:v>
                </c:pt>
                <c:pt idx="301">
                  <c:v>44153</c:v>
                </c:pt>
                <c:pt idx="302">
                  <c:v>44154</c:v>
                </c:pt>
                <c:pt idx="303">
                  <c:v>44155</c:v>
                </c:pt>
                <c:pt idx="304">
                  <c:v>44158</c:v>
                </c:pt>
                <c:pt idx="305">
                  <c:v>44159</c:v>
                </c:pt>
                <c:pt idx="306">
                  <c:v>44160</c:v>
                </c:pt>
                <c:pt idx="307">
                  <c:v>44161</c:v>
                </c:pt>
                <c:pt idx="308">
                  <c:v>44162</c:v>
                </c:pt>
                <c:pt idx="309">
                  <c:v>44165</c:v>
                </c:pt>
                <c:pt idx="310">
                  <c:v>44166</c:v>
                </c:pt>
                <c:pt idx="311">
                  <c:v>44167</c:v>
                </c:pt>
                <c:pt idx="312">
                  <c:v>44168</c:v>
                </c:pt>
                <c:pt idx="313">
                  <c:v>44169</c:v>
                </c:pt>
                <c:pt idx="314">
                  <c:v>44172</c:v>
                </c:pt>
                <c:pt idx="315">
                  <c:v>44173</c:v>
                </c:pt>
                <c:pt idx="316">
                  <c:v>44174</c:v>
                </c:pt>
                <c:pt idx="317">
                  <c:v>44175</c:v>
                </c:pt>
                <c:pt idx="318">
                  <c:v>44176</c:v>
                </c:pt>
                <c:pt idx="319">
                  <c:v>44179</c:v>
                </c:pt>
                <c:pt idx="320">
                  <c:v>44180</c:v>
                </c:pt>
                <c:pt idx="321">
                  <c:v>44181</c:v>
                </c:pt>
                <c:pt idx="322">
                  <c:v>44182</c:v>
                </c:pt>
                <c:pt idx="323">
                  <c:v>44183</c:v>
                </c:pt>
                <c:pt idx="324">
                  <c:v>44186</c:v>
                </c:pt>
                <c:pt idx="325">
                  <c:v>44187</c:v>
                </c:pt>
                <c:pt idx="326">
                  <c:v>44188</c:v>
                </c:pt>
                <c:pt idx="327">
                  <c:v>44189</c:v>
                </c:pt>
                <c:pt idx="328">
                  <c:v>44190</c:v>
                </c:pt>
                <c:pt idx="329">
                  <c:v>44193</c:v>
                </c:pt>
                <c:pt idx="330">
                  <c:v>44194</c:v>
                </c:pt>
                <c:pt idx="331">
                  <c:v>44195</c:v>
                </c:pt>
                <c:pt idx="332">
                  <c:v>44196</c:v>
                </c:pt>
                <c:pt idx="333">
                  <c:v>44197</c:v>
                </c:pt>
                <c:pt idx="334">
                  <c:v>44200</c:v>
                </c:pt>
                <c:pt idx="335">
                  <c:v>44201</c:v>
                </c:pt>
                <c:pt idx="336">
                  <c:v>44202</c:v>
                </c:pt>
                <c:pt idx="337">
                  <c:v>44203</c:v>
                </c:pt>
                <c:pt idx="338">
                  <c:v>44204</c:v>
                </c:pt>
                <c:pt idx="339">
                  <c:v>44207</c:v>
                </c:pt>
                <c:pt idx="340">
                  <c:v>44208</c:v>
                </c:pt>
                <c:pt idx="341">
                  <c:v>44209</c:v>
                </c:pt>
                <c:pt idx="342">
                  <c:v>44210</c:v>
                </c:pt>
                <c:pt idx="343">
                  <c:v>44211</c:v>
                </c:pt>
                <c:pt idx="344">
                  <c:v>44214</c:v>
                </c:pt>
                <c:pt idx="345">
                  <c:v>44215</c:v>
                </c:pt>
                <c:pt idx="346">
                  <c:v>44216</c:v>
                </c:pt>
                <c:pt idx="347">
                  <c:v>44217</c:v>
                </c:pt>
                <c:pt idx="348">
                  <c:v>44218</c:v>
                </c:pt>
                <c:pt idx="349">
                  <c:v>44221</c:v>
                </c:pt>
                <c:pt idx="350">
                  <c:v>44222</c:v>
                </c:pt>
                <c:pt idx="351">
                  <c:v>44223</c:v>
                </c:pt>
                <c:pt idx="352">
                  <c:v>44224</c:v>
                </c:pt>
                <c:pt idx="353">
                  <c:v>44225</c:v>
                </c:pt>
                <c:pt idx="354">
                  <c:v>44228</c:v>
                </c:pt>
                <c:pt idx="355">
                  <c:v>44229</c:v>
                </c:pt>
                <c:pt idx="356">
                  <c:v>44230</c:v>
                </c:pt>
                <c:pt idx="357">
                  <c:v>44231</c:v>
                </c:pt>
                <c:pt idx="358">
                  <c:v>44232</c:v>
                </c:pt>
                <c:pt idx="359">
                  <c:v>44235</c:v>
                </c:pt>
                <c:pt idx="360">
                  <c:v>44236</c:v>
                </c:pt>
                <c:pt idx="361">
                  <c:v>44237</c:v>
                </c:pt>
                <c:pt idx="362">
                  <c:v>44238</c:v>
                </c:pt>
                <c:pt idx="363">
                  <c:v>44239</c:v>
                </c:pt>
                <c:pt idx="364">
                  <c:v>44242</c:v>
                </c:pt>
                <c:pt idx="365">
                  <c:v>44243</c:v>
                </c:pt>
                <c:pt idx="366">
                  <c:v>44244</c:v>
                </c:pt>
                <c:pt idx="367">
                  <c:v>44245</c:v>
                </c:pt>
                <c:pt idx="368">
                  <c:v>44246</c:v>
                </c:pt>
                <c:pt idx="369">
                  <c:v>44249</c:v>
                </c:pt>
                <c:pt idx="370">
                  <c:v>44250</c:v>
                </c:pt>
                <c:pt idx="371">
                  <c:v>44251</c:v>
                </c:pt>
                <c:pt idx="372">
                  <c:v>44252</c:v>
                </c:pt>
                <c:pt idx="373">
                  <c:v>44253</c:v>
                </c:pt>
                <c:pt idx="374">
                  <c:v>44256</c:v>
                </c:pt>
                <c:pt idx="375">
                  <c:v>44257</c:v>
                </c:pt>
                <c:pt idx="376">
                  <c:v>44258</c:v>
                </c:pt>
                <c:pt idx="377">
                  <c:v>44259</c:v>
                </c:pt>
                <c:pt idx="378">
                  <c:v>44260</c:v>
                </c:pt>
                <c:pt idx="379">
                  <c:v>44263</c:v>
                </c:pt>
                <c:pt idx="380">
                  <c:v>44264</c:v>
                </c:pt>
                <c:pt idx="381">
                  <c:v>44265</c:v>
                </c:pt>
                <c:pt idx="382">
                  <c:v>44266</c:v>
                </c:pt>
                <c:pt idx="383">
                  <c:v>44267</c:v>
                </c:pt>
                <c:pt idx="384">
                  <c:v>44270</c:v>
                </c:pt>
                <c:pt idx="385">
                  <c:v>44271</c:v>
                </c:pt>
                <c:pt idx="386">
                  <c:v>44272</c:v>
                </c:pt>
                <c:pt idx="387">
                  <c:v>44273</c:v>
                </c:pt>
                <c:pt idx="388">
                  <c:v>44274</c:v>
                </c:pt>
                <c:pt idx="389">
                  <c:v>44277</c:v>
                </c:pt>
                <c:pt idx="390">
                  <c:v>44278</c:v>
                </c:pt>
                <c:pt idx="391">
                  <c:v>44279</c:v>
                </c:pt>
                <c:pt idx="392">
                  <c:v>44280</c:v>
                </c:pt>
                <c:pt idx="393">
                  <c:v>44281</c:v>
                </c:pt>
                <c:pt idx="394">
                  <c:v>44284</c:v>
                </c:pt>
                <c:pt idx="395">
                  <c:v>44285</c:v>
                </c:pt>
                <c:pt idx="396">
                  <c:v>44286</c:v>
                </c:pt>
                <c:pt idx="397">
                  <c:v>44287</c:v>
                </c:pt>
                <c:pt idx="398">
                  <c:v>44288</c:v>
                </c:pt>
                <c:pt idx="399">
                  <c:v>44291</c:v>
                </c:pt>
                <c:pt idx="400">
                  <c:v>44292</c:v>
                </c:pt>
                <c:pt idx="401">
                  <c:v>44293</c:v>
                </c:pt>
                <c:pt idx="402">
                  <c:v>44294</c:v>
                </c:pt>
                <c:pt idx="403">
                  <c:v>44295</c:v>
                </c:pt>
                <c:pt idx="404">
                  <c:v>44298</c:v>
                </c:pt>
                <c:pt idx="405">
                  <c:v>44299</c:v>
                </c:pt>
                <c:pt idx="406">
                  <c:v>44300</c:v>
                </c:pt>
                <c:pt idx="407">
                  <c:v>44301</c:v>
                </c:pt>
                <c:pt idx="408">
                  <c:v>44302</c:v>
                </c:pt>
                <c:pt idx="409">
                  <c:v>44305</c:v>
                </c:pt>
                <c:pt idx="410">
                  <c:v>44306</c:v>
                </c:pt>
                <c:pt idx="411">
                  <c:v>44307</c:v>
                </c:pt>
                <c:pt idx="412">
                  <c:v>44308</c:v>
                </c:pt>
                <c:pt idx="413">
                  <c:v>44309</c:v>
                </c:pt>
                <c:pt idx="414">
                  <c:v>44312</c:v>
                </c:pt>
                <c:pt idx="415">
                  <c:v>44313</c:v>
                </c:pt>
                <c:pt idx="416">
                  <c:v>44314</c:v>
                </c:pt>
                <c:pt idx="417">
                  <c:v>44315</c:v>
                </c:pt>
                <c:pt idx="418">
                  <c:v>44316</c:v>
                </c:pt>
                <c:pt idx="419">
                  <c:v>44319</c:v>
                </c:pt>
                <c:pt idx="420">
                  <c:v>44320</c:v>
                </c:pt>
                <c:pt idx="421">
                  <c:v>44321</c:v>
                </c:pt>
                <c:pt idx="422">
                  <c:v>44322</c:v>
                </c:pt>
                <c:pt idx="423">
                  <c:v>44323</c:v>
                </c:pt>
                <c:pt idx="424">
                  <c:v>44326</c:v>
                </c:pt>
                <c:pt idx="425">
                  <c:v>44327</c:v>
                </c:pt>
                <c:pt idx="426">
                  <c:v>44328</c:v>
                </c:pt>
                <c:pt idx="427">
                  <c:v>44329</c:v>
                </c:pt>
                <c:pt idx="428">
                  <c:v>44330</c:v>
                </c:pt>
                <c:pt idx="429">
                  <c:v>44333</c:v>
                </c:pt>
                <c:pt idx="430">
                  <c:v>44334</c:v>
                </c:pt>
                <c:pt idx="431">
                  <c:v>44335</c:v>
                </c:pt>
                <c:pt idx="432">
                  <c:v>44336</c:v>
                </c:pt>
                <c:pt idx="433">
                  <c:v>44337</c:v>
                </c:pt>
                <c:pt idx="434">
                  <c:v>44340</c:v>
                </c:pt>
                <c:pt idx="435">
                  <c:v>44341</c:v>
                </c:pt>
                <c:pt idx="436">
                  <c:v>44342</c:v>
                </c:pt>
                <c:pt idx="437">
                  <c:v>44343</c:v>
                </c:pt>
                <c:pt idx="438">
                  <c:v>44344</c:v>
                </c:pt>
                <c:pt idx="439">
                  <c:v>44347</c:v>
                </c:pt>
                <c:pt idx="440">
                  <c:v>44348</c:v>
                </c:pt>
                <c:pt idx="441">
                  <c:v>44349</c:v>
                </c:pt>
                <c:pt idx="442">
                  <c:v>44350</c:v>
                </c:pt>
                <c:pt idx="443">
                  <c:v>44351</c:v>
                </c:pt>
                <c:pt idx="444">
                  <c:v>44354</c:v>
                </c:pt>
                <c:pt idx="445">
                  <c:v>44355</c:v>
                </c:pt>
                <c:pt idx="446">
                  <c:v>44356</c:v>
                </c:pt>
                <c:pt idx="447">
                  <c:v>44357</c:v>
                </c:pt>
                <c:pt idx="448">
                  <c:v>44358</c:v>
                </c:pt>
                <c:pt idx="449">
                  <c:v>44361</c:v>
                </c:pt>
                <c:pt idx="450">
                  <c:v>44362</c:v>
                </c:pt>
                <c:pt idx="451">
                  <c:v>44363</c:v>
                </c:pt>
                <c:pt idx="452">
                  <c:v>44364</c:v>
                </c:pt>
                <c:pt idx="453">
                  <c:v>44365</c:v>
                </c:pt>
                <c:pt idx="454">
                  <c:v>44368</c:v>
                </c:pt>
                <c:pt idx="455">
                  <c:v>44369</c:v>
                </c:pt>
                <c:pt idx="456">
                  <c:v>44370</c:v>
                </c:pt>
                <c:pt idx="457">
                  <c:v>44371</c:v>
                </c:pt>
                <c:pt idx="458">
                  <c:v>44372</c:v>
                </c:pt>
                <c:pt idx="459">
                  <c:v>44375</c:v>
                </c:pt>
                <c:pt idx="460">
                  <c:v>44376</c:v>
                </c:pt>
                <c:pt idx="461">
                  <c:v>44377</c:v>
                </c:pt>
                <c:pt idx="462">
                  <c:v>44378</c:v>
                </c:pt>
                <c:pt idx="463">
                  <c:v>44379</c:v>
                </c:pt>
                <c:pt idx="464">
                  <c:v>44382</c:v>
                </c:pt>
                <c:pt idx="465">
                  <c:v>44383</c:v>
                </c:pt>
                <c:pt idx="466">
                  <c:v>44384</c:v>
                </c:pt>
                <c:pt idx="467">
                  <c:v>44385</c:v>
                </c:pt>
                <c:pt idx="468">
                  <c:v>44386</c:v>
                </c:pt>
                <c:pt idx="469">
                  <c:v>44389</c:v>
                </c:pt>
                <c:pt idx="470">
                  <c:v>44390</c:v>
                </c:pt>
                <c:pt idx="471">
                  <c:v>44391</c:v>
                </c:pt>
                <c:pt idx="472">
                  <c:v>44392</c:v>
                </c:pt>
                <c:pt idx="473">
                  <c:v>44393</c:v>
                </c:pt>
                <c:pt idx="474">
                  <c:v>44396</c:v>
                </c:pt>
                <c:pt idx="475">
                  <c:v>44397</c:v>
                </c:pt>
                <c:pt idx="476">
                  <c:v>44398</c:v>
                </c:pt>
                <c:pt idx="477">
                  <c:v>44399</c:v>
                </c:pt>
                <c:pt idx="478">
                  <c:v>44400</c:v>
                </c:pt>
                <c:pt idx="479">
                  <c:v>44403</c:v>
                </c:pt>
                <c:pt idx="480">
                  <c:v>44404</c:v>
                </c:pt>
                <c:pt idx="481">
                  <c:v>44405</c:v>
                </c:pt>
                <c:pt idx="482">
                  <c:v>44406</c:v>
                </c:pt>
                <c:pt idx="483">
                  <c:v>44407</c:v>
                </c:pt>
                <c:pt idx="484">
                  <c:v>44410</c:v>
                </c:pt>
                <c:pt idx="485">
                  <c:v>44411</c:v>
                </c:pt>
                <c:pt idx="486">
                  <c:v>44412</c:v>
                </c:pt>
                <c:pt idx="487">
                  <c:v>44413</c:v>
                </c:pt>
                <c:pt idx="488">
                  <c:v>44414</c:v>
                </c:pt>
                <c:pt idx="489">
                  <c:v>44417</c:v>
                </c:pt>
                <c:pt idx="490">
                  <c:v>44418</c:v>
                </c:pt>
                <c:pt idx="491">
                  <c:v>44419</c:v>
                </c:pt>
                <c:pt idx="492">
                  <c:v>44420</c:v>
                </c:pt>
                <c:pt idx="493">
                  <c:v>44421</c:v>
                </c:pt>
                <c:pt idx="494">
                  <c:v>44424</c:v>
                </c:pt>
                <c:pt idx="495">
                  <c:v>44425</c:v>
                </c:pt>
                <c:pt idx="496">
                  <c:v>44426</c:v>
                </c:pt>
                <c:pt idx="497">
                  <c:v>44427</c:v>
                </c:pt>
                <c:pt idx="498">
                  <c:v>44428</c:v>
                </c:pt>
                <c:pt idx="499">
                  <c:v>44431</c:v>
                </c:pt>
                <c:pt idx="500">
                  <c:v>44432</c:v>
                </c:pt>
                <c:pt idx="501">
                  <c:v>44433</c:v>
                </c:pt>
                <c:pt idx="502">
                  <c:v>44434</c:v>
                </c:pt>
                <c:pt idx="503">
                  <c:v>44435</c:v>
                </c:pt>
                <c:pt idx="504">
                  <c:v>44438</c:v>
                </c:pt>
                <c:pt idx="505">
                  <c:v>44439</c:v>
                </c:pt>
                <c:pt idx="506">
                  <c:v>44440</c:v>
                </c:pt>
                <c:pt idx="507">
                  <c:v>44441</c:v>
                </c:pt>
                <c:pt idx="508">
                  <c:v>44442</c:v>
                </c:pt>
                <c:pt idx="509">
                  <c:v>44445</c:v>
                </c:pt>
                <c:pt idx="510">
                  <c:v>44446</c:v>
                </c:pt>
                <c:pt idx="511">
                  <c:v>44447</c:v>
                </c:pt>
                <c:pt idx="512">
                  <c:v>44448</c:v>
                </c:pt>
                <c:pt idx="513">
                  <c:v>44449</c:v>
                </c:pt>
                <c:pt idx="514">
                  <c:v>44452</c:v>
                </c:pt>
                <c:pt idx="515">
                  <c:v>44453</c:v>
                </c:pt>
                <c:pt idx="516">
                  <c:v>44454</c:v>
                </c:pt>
                <c:pt idx="517">
                  <c:v>44455</c:v>
                </c:pt>
                <c:pt idx="518">
                  <c:v>44456</c:v>
                </c:pt>
                <c:pt idx="519">
                  <c:v>44459</c:v>
                </c:pt>
                <c:pt idx="520">
                  <c:v>44460</c:v>
                </c:pt>
                <c:pt idx="521">
                  <c:v>44461</c:v>
                </c:pt>
                <c:pt idx="522">
                  <c:v>44462</c:v>
                </c:pt>
                <c:pt idx="523">
                  <c:v>44463</c:v>
                </c:pt>
                <c:pt idx="524">
                  <c:v>44466</c:v>
                </c:pt>
                <c:pt idx="525">
                  <c:v>44467</c:v>
                </c:pt>
                <c:pt idx="526">
                  <c:v>44468</c:v>
                </c:pt>
                <c:pt idx="527">
                  <c:v>44469</c:v>
                </c:pt>
                <c:pt idx="528">
                  <c:v>44470</c:v>
                </c:pt>
                <c:pt idx="529">
                  <c:v>44473</c:v>
                </c:pt>
                <c:pt idx="530">
                  <c:v>44474</c:v>
                </c:pt>
                <c:pt idx="531">
                  <c:v>44475</c:v>
                </c:pt>
                <c:pt idx="532">
                  <c:v>44476</c:v>
                </c:pt>
                <c:pt idx="533">
                  <c:v>44477</c:v>
                </c:pt>
                <c:pt idx="534">
                  <c:v>44480</c:v>
                </c:pt>
                <c:pt idx="535">
                  <c:v>44481</c:v>
                </c:pt>
                <c:pt idx="536">
                  <c:v>44482</c:v>
                </c:pt>
                <c:pt idx="537">
                  <c:v>44483</c:v>
                </c:pt>
                <c:pt idx="538">
                  <c:v>44484</c:v>
                </c:pt>
                <c:pt idx="539">
                  <c:v>44487</c:v>
                </c:pt>
                <c:pt idx="540">
                  <c:v>44488</c:v>
                </c:pt>
                <c:pt idx="541">
                  <c:v>44489</c:v>
                </c:pt>
                <c:pt idx="542">
                  <c:v>44490</c:v>
                </c:pt>
                <c:pt idx="543">
                  <c:v>44491</c:v>
                </c:pt>
                <c:pt idx="544">
                  <c:v>44494</c:v>
                </c:pt>
                <c:pt idx="545">
                  <c:v>44495</c:v>
                </c:pt>
                <c:pt idx="546">
                  <c:v>44496</c:v>
                </c:pt>
                <c:pt idx="547">
                  <c:v>44497</c:v>
                </c:pt>
                <c:pt idx="548">
                  <c:v>44498</c:v>
                </c:pt>
                <c:pt idx="549">
                  <c:v>44501</c:v>
                </c:pt>
                <c:pt idx="550">
                  <c:v>44502</c:v>
                </c:pt>
                <c:pt idx="551">
                  <c:v>44503</c:v>
                </c:pt>
                <c:pt idx="552">
                  <c:v>44504</c:v>
                </c:pt>
                <c:pt idx="553">
                  <c:v>44505</c:v>
                </c:pt>
                <c:pt idx="554">
                  <c:v>44508</c:v>
                </c:pt>
                <c:pt idx="555">
                  <c:v>44509</c:v>
                </c:pt>
                <c:pt idx="556">
                  <c:v>44510</c:v>
                </c:pt>
                <c:pt idx="557">
                  <c:v>44511</c:v>
                </c:pt>
                <c:pt idx="558">
                  <c:v>44512</c:v>
                </c:pt>
                <c:pt idx="559">
                  <c:v>44515</c:v>
                </c:pt>
                <c:pt idx="560">
                  <c:v>44516</c:v>
                </c:pt>
                <c:pt idx="561">
                  <c:v>44517</c:v>
                </c:pt>
                <c:pt idx="562">
                  <c:v>44518</c:v>
                </c:pt>
                <c:pt idx="563">
                  <c:v>44519</c:v>
                </c:pt>
                <c:pt idx="564">
                  <c:v>44522</c:v>
                </c:pt>
                <c:pt idx="565">
                  <c:v>44523</c:v>
                </c:pt>
                <c:pt idx="566">
                  <c:v>44524</c:v>
                </c:pt>
                <c:pt idx="567">
                  <c:v>44525</c:v>
                </c:pt>
                <c:pt idx="568">
                  <c:v>44526</c:v>
                </c:pt>
                <c:pt idx="569">
                  <c:v>44529</c:v>
                </c:pt>
                <c:pt idx="570">
                  <c:v>44530</c:v>
                </c:pt>
                <c:pt idx="571">
                  <c:v>44531</c:v>
                </c:pt>
                <c:pt idx="572">
                  <c:v>44532</c:v>
                </c:pt>
                <c:pt idx="573">
                  <c:v>44533</c:v>
                </c:pt>
                <c:pt idx="574">
                  <c:v>44536</c:v>
                </c:pt>
                <c:pt idx="575">
                  <c:v>44537</c:v>
                </c:pt>
                <c:pt idx="576">
                  <c:v>44538</c:v>
                </c:pt>
                <c:pt idx="577">
                  <c:v>44539</c:v>
                </c:pt>
                <c:pt idx="578">
                  <c:v>44540</c:v>
                </c:pt>
                <c:pt idx="579">
                  <c:v>44543</c:v>
                </c:pt>
                <c:pt idx="580">
                  <c:v>44544</c:v>
                </c:pt>
                <c:pt idx="581">
                  <c:v>44545</c:v>
                </c:pt>
                <c:pt idx="582">
                  <c:v>44546</c:v>
                </c:pt>
                <c:pt idx="583">
                  <c:v>44547</c:v>
                </c:pt>
                <c:pt idx="584">
                  <c:v>44550</c:v>
                </c:pt>
                <c:pt idx="585">
                  <c:v>44551</c:v>
                </c:pt>
                <c:pt idx="586">
                  <c:v>44552</c:v>
                </c:pt>
                <c:pt idx="587">
                  <c:v>44553</c:v>
                </c:pt>
                <c:pt idx="588">
                  <c:v>44554</c:v>
                </c:pt>
                <c:pt idx="589">
                  <c:v>44557</c:v>
                </c:pt>
                <c:pt idx="590">
                  <c:v>44558</c:v>
                </c:pt>
                <c:pt idx="591">
                  <c:v>44559</c:v>
                </c:pt>
                <c:pt idx="592">
                  <c:v>44560</c:v>
                </c:pt>
                <c:pt idx="593">
                  <c:v>44561</c:v>
                </c:pt>
                <c:pt idx="594">
                  <c:v>44564</c:v>
                </c:pt>
                <c:pt idx="595">
                  <c:v>44565</c:v>
                </c:pt>
                <c:pt idx="596">
                  <c:v>44566</c:v>
                </c:pt>
                <c:pt idx="597">
                  <c:v>44567</c:v>
                </c:pt>
                <c:pt idx="598">
                  <c:v>44568</c:v>
                </c:pt>
                <c:pt idx="599">
                  <c:v>44571</c:v>
                </c:pt>
                <c:pt idx="600">
                  <c:v>44572</c:v>
                </c:pt>
                <c:pt idx="601">
                  <c:v>44573</c:v>
                </c:pt>
                <c:pt idx="602">
                  <c:v>44574</c:v>
                </c:pt>
                <c:pt idx="603">
                  <c:v>44575</c:v>
                </c:pt>
                <c:pt idx="604">
                  <c:v>44578</c:v>
                </c:pt>
                <c:pt idx="605">
                  <c:v>44579</c:v>
                </c:pt>
                <c:pt idx="606">
                  <c:v>44580</c:v>
                </c:pt>
                <c:pt idx="607">
                  <c:v>44581</c:v>
                </c:pt>
                <c:pt idx="608">
                  <c:v>44582</c:v>
                </c:pt>
                <c:pt idx="609">
                  <c:v>44585</c:v>
                </c:pt>
                <c:pt idx="610">
                  <c:v>44586</c:v>
                </c:pt>
                <c:pt idx="611">
                  <c:v>44587</c:v>
                </c:pt>
                <c:pt idx="612">
                  <c:v>44588</c:v>
                </c:pt>
                <c:pt idx="613">
                  <c:v>44589</c:v>
                </c:pt>
                <c:pt idx="614">
                  <c:v>44592</c:v>
                </c:pt>
                <c:pt idx="615">
                  <c:v>44593</c:v>
                </c:pt>
                <c:pt idx="616">
                  <c:v>44594</c:v>
                </c:pt>
                <c:pt idx="617">
                  <c:v>44595</c:v>
                </c:pt>
                <c:pt idx="618">
                  <c:v>44596</c:v>
                </c:pt>
                <c:pt idx="619">
                  <c:v>44599</c:v>
                </c:pt>
                <c:pt idx="620">
                  <c:v>44600</c:v>
                </c:pt>
                <c:pt idx="621">
                  <c:v>44601</c:v>
                </c:pt>
                <c:pt idx="622">
                  <c:v>44602</c:v>
                </c:pt>
                <c:pt idx="623">
                  <c:v>44603</c:v>
                </c:pt>
                <c:pt idx="624">
                  <c:v>44606</c:v>
                </c:pt>
                <c:pt idx="625">
                  <c:v>44607</c:v>
                </c:pt>
                <c:pt idx="626">
                  <c:v>44608</c:v>
                </c:pt>
                <c:pt idx="627">
                  <c:v>44609</c:v>
                </c:pt>
                <c:pt idx="628">
                  <c:v>44610</c:v>
                </c:pt>
                <c:pt idx="629">
                  <c:v>44613</c:v>
                </c:pt>
                <c:pt idx="630">
                  <c:v>44614</c:v>
                </c:pt>
                <c:pt idx="631">
                  <c:v>44615</c:v>
                </c:pt>
                <c:pt idx="632">
                  <c:v>44616</c:v>
                </c:pt>
                <c:pt idx="633">
                  <c:v>44617</c:v>
                </c:pt>
                <c:pt idx="634">
                  <c:v>44620</c:v>
                </c:pt>
                <c:pt idx="635">
                  <c:v>44621</c:v>
                </c:pt>
                <c:pt idx="636">
                  <c:v>44622</c:v>
                </c:pt>
                <c:pt idx="637">
                  <c:v>44623</c:v>
                </c:pt>
                <c:pt idx="638">
                  <c:v>44624</c:v>
                </c:pt>
                <c:pt idx="639">
                  <c:v>44627</c:v>
                </c:pt>
                <c:pt idx="640">
                  <c:v>44628</c:v>
                </c:pt>
                <c:pt idx="641">
                  <c:v>44629</c:v>
                </c:pt>
                <c:pt idx="642">
                  <c:v>44630</c:v>
                </c:pt>
                <c:pt idx="643">
                  <c:v>44631</c:v>
                </c:pt>
                <c:pt idx="644">
                  <c:v>44634</c:v>
                </c:pt>
                <c:pt idx="645">
                  <c:v>44635</c:v>
                </c:pt>
                <c:pt idx="646">
                  <c:v>44636</c:v>
                </c:pt>
                <c:pt idx="647">
                  <c:v>44637</c:v>
                </c:pt>
                <c:pt idx="648">
                  <c:v>44638</c:v>
                </c:pt>
                <c:pt idx="649">
                  <c:v>44641</c:v>
                </c:pt>
                <c:pt idx="650">
                  <c:v>44642</c:v>
                </c:pt>
                <c:pt idx="651">
                  <c:v>44643</c:v>
                </c:pt>
                <c:pt idx="652">
                  <c:v>44644</c:v>
                </c:pt>
                <c:pt idx="653">
                  <c:v>44645</c:v>
                </c:pt>
                <c:pt idx="654">
                  <c:v>44648</c:v>
                </c:pt>
                <c:pt idx="655">
                  <c:v>44649</c:v>
                </c:pt>
                <c:pt idx="656">
                  <c:v>44650</c:v>
                </c:pt>
                <c:pt idx="657">
                  <c:v>44651</c:v>
                </c:pt>
                <c:pt idx="658">
                  <c:v>44652</c:v>
                </c:pt>
                <c:pt idx="659">
                  <c:v>44655</c:v>
                </c:pt>
                <c:pt idx="660">
                  <c:v>44656</c:v>
                </c:pt>
                <c:pt idx="661">
                  <c:v>44657</c:v>
                </c:pt>
                <c:pt idx="662">
                  <c:v>44658</c:v>
                </c:pt>
                <c:pt idx="663">
                  <c:v>44659</c:v>
                </c:pt>
                <c:pt idx="664">
                  <c:v>44662</c:v>
                </c:pt>
                <c:pt idx="665">
                  <c:v>44663</c:v>
                </c:pt>
                <c:pt idx="666">
                  <c:v>44664</c:v>
                </c:pt>
                <c:pt idx="667">
                  <c:v>44665</c:v>
                </c:pt>
                <c:pt idx="668">
                  <c:v>44666</c:v>
                </c:pt>
                <c:pt idx="669">
                  <c:v>44669</c:v>
                </c:pt>
                <c:pt idx="670">
                  <c:v>44670</c:v>
                </c:pt>
                <c:pt idx="671">
                  <c:v>44671</c:v>
                </c:pt>
                <c:pt idx="672">
                  <c:v>44672</c:v>
                </c:pt>
                <c:pt idx="673">
                  <c:v>44673</c:v>
                </c:pt>
                <c:pt idx="674">
                  <c:v>44676</c:v>
                </c:pt>
                <c:pt idx="675">
                  <c:v>44677</c:v>
                </c:pt>
                <c:pt idx="676">
                  <c:v>44678</c:v>
                </c:pt>
                <c:pt idx="677">
                  <c:v>44679</c:v>
                </c:pt>
                <c:pt idx="678">
                  <c:v>44680</c:v>
                </c:pt>
                <c:pt idx="679">
                  <c:v>44683</c:v>
                </c:pt>
                <c:pt idx="680">
                  <c:v>44684</c:v>
                </c:pt>
                <c:pt idx="681">
                  <c:v>44685</c:v>
                </c:pt>
                <c:pt idx="682">
                  <c:v>44686</c:v>
                </c:pt>
                <c:pt idx="683">
                  <c:v>44687</c:v>
                </c:pt>
                <c:pt idx="684">
                  <c:v>44690</c:v>
                </c:pt>
                <c:pt idx="685">
                  <c:v>44691</c:v>
                </c:pt>
                <c:pt idx="686">
                  <c:v>44692</c:v>
                </c:pt>
                <c:pt idx="687">
                  <c:v>44693</c:v>
                </c:pt>
                <c:pt idx="688">
                  <c:v>44694</c:v>
                </c:pt>
                <c:pt idx="689">
                  <c:v>44697</c:v>
                </c:pt>
                <c:pt idx="690">
                  <c:v>44698</c:v>
                </c:pt>
                <c:pt idx="691">
                  <c:v>44699</c:v>
                </c:pt>
                <c:pt idx="692">
                  <c:v>44700</c:v>
                </c:pt>
                <c:pt idx="693">
                  <c:v>44701</c:v>
                </c:pt>
                <c:pt idx="694">
                  <c:v>44704</c:v>
                </c:pt>
                <c:pt idx="695">
                  <c:v>44705</c:v>
                </c:pt>
                <c:pt idx="696">
                  <c:v>44706</c:v>
                </c:pt>
                <c:pt idx="697">
                  <c:v>44707</c:v>
                </c:pt>
                <c:pt idx="698">
                  <c:v>44708</c:v>
                </c:pt>
                <c:pt idx="699">
                  <c:v>44711</c:v>
                </c:pt>
                <c:pt idx="700">
                  <c:v>44712</c:v>
                </c:pt>
                <c:pt idx="701">
                  <c:v>44713</c:v>
                </c:pt>
                <c:pt idx="702">
                  <c:v>44714</c:v>
                </c:pt>
                <c:pt idx="703">
                  <c:v>44715</c:v>
                </c:pt>
                <c:pt idx="704">
                  <c:v>44718</c:v>
                </c:pt>
                <c:pt idx="705">
                  <c:v>44719</c:v>
                </c:pt>
                <c:pt idx="706">
                  <c:v>44720</c:v>
                </c:pt>
                <c:pt idx="707">
                  <c:v>44721</c:v>
                </c:pt>
                <c:pt idx="708">
                  <c:v>44722</c:v>
                </c:pt>
                <c:pt idx="709">
                  <c:v>44725</c:v>
                </c:pt>
                <c:pt idx="710">
                  <c:v>44726</c:v>
                </c:pt>
                <c:pt idx="711">
                  <c:v>44727</c:v>
                </c:pt>
                <c:pt idx="712">
                  <c:v>44728</c:v>
                </c:pt>
                <c:pt idx="713">
                  <c:v>44729</c:v>
                </c:pt>
                <c:pt idx="714">
                  <c:v>44732</c:v>
                </c:pt>
                <c:pt idx="715">
                  <c:v>44733</c:v>
                </c:pt>
                <c:pt idx="716">
                  <c:v>44734</c:v>
                </c:pt>
                <c:pt idx="717">
                  <c:v>44735</c:v>
                </c:pt>
                <c:pt idx="718">
                  <c:v>44736</c:v>
                </c:pt>
                <c:pt idx="719">
                  <c:v>44739</c:v>
                </c:pt>
                <c:pt idx="720">
                  <c:v>44740</c:v>
                </c:pt>
                <c:pt idx="721">
                  <c:v>44741</c:v>
                </c:pt>
                <c:pt idx="722">
                  <c:v>44742</c:v>
                </c:pt>
                <c:pt idx="723">
                  <c:v>44743</c:v>
                </c:pt>
                <c:pt idx="724">
                  <c:v>44746</c:v>
                </c:pt>
                <c:pt idx="725">
                  <c:v>44747</c:v>
                </c:pt>
                <c:pt idx="726">
                  <c:v>44748</c:v>
                </c:pt>
                <c:pt idx="727">
                  <c:v>44749</c:v>
                </c:pt>
                <c:pt idx="728">
                  <c:v>44750</c:v>
                </c:pt>
                <c:pt idx="729">
                  <c:v>44753</c:v>
                </c:pt>
                <c:pt idx="730">
                  <c:v>44754</c:v>
                </c:pt>
                <c:pt idx="731">
                  <c:v>44755</c:v>
                </c:pt>
                <c:pt idx="732">
                  <c:v>44756</c:v>
                </c:pt>
                <c:pt idx="733">
                  <c:v>44757</c:v>
                </c:pt>
                <c:pt idx="734">
                  <c:v>44760</c:v>
                </c:pt>
                <c:pt idx="735">
                  <c:v>44761</c:v>
                </c:pt>
                <c:pt idx="736">
                  <c:v>44762</c:v>
                </c:pt>
                <c:pt idx="737">
                  <c:v>44763</c:v>
                </c:pt>
                <c:pt idx="738">
                  <c:v>44764</c:v>
                </c:pt>
                <c:pt idx="739">
                  <c:v>44767</c:v>
                </c:pt>
                <c:pt idx="740">
                  <c:v>44768</c:v>
                </c:pt>
                <c:pt idx="741">
                  <c:v>44769</c:v>
                </c:pt>
                <c:pt idx="742">
                  <c:v>44770</c:v>
                </c:pt>
                <c:pt idx="743">
                  <c:v>44771</c:v>
                </c:pt>
                <c:pt idx="744">
                  <c:v>44774</c:v>
                </c:pt>
                <c:pt idx="745">
                  <c:v>44775</c:v>
                </c:pt>
                <c:pt idx="746">
                  <c:v>44776</c:v>
                </c:pt>
                <c:pt idx="747">
                  <c:v>44777</c:v>
                </c:pt>
                <c:pt idx="748">
                  <c:v>44778</c:v>
                </c:pt>
                <c:pt idx="749">
                  <c:v>44781</c:v>
                </c:pt>
                <c:pt idx="750">
                  <c:v>44782</c:v>
                </c:pt>
                <c:pt idx="751">
                  <c:v>44783</c:v>
                </c:pt>
                <c:pt idx="752">
                  <c:v>44784</c:v>
                </c:pt>
                <c:pt idx="753">
                  <c:v>44785</c:v>
                </c:pt>
                <c:pt idx="754">
                  <c:v>44788</c:v>
                </c:pt>
                <c:pt idx="755">
                  <c:v>44789</c:v>
                </c:pt>
                <c:pt idx="756">
                  <c:v>44790</c:v>
                </c:pt>
                <c:pt idx="757">
                  <c:v>44791</c:v>
                </c:pt>
                <c:pt idx="758">
                  <c:v>44792</c:v>
                </c:pt>
                <c:pt idx="759">
                  <c:v>44795</c:v>
                </c:pt>
                <c:pt idx="760">
                  <c:v>44796</c:v>
                </c:pt>
                <c:pt idx="761">
                  <c:v>44797</c:v>
                </c:pt>
                <c:pt idx="762">
                  <c:v>44798</c:v>
                </c:pt>
                <c:pt idx="763">
                  <c:v>44799</c:v>
                </c:pt>
                <c:pt idx="764">
                  <c:v>44802</c:v>
                </c:pt>
                <c:pt idx="765">
                  <c:v>44803</c:v>
                </c:pt>
                <c:pt idx="766">
                  <c:v>44804</c:v>
                </c:pt>
                <c:pt idx="767">
                  <c:v>44805</c:v>
                </c:pt>
                <c:pt idx="768">
                  <c:v>44806</c:v>
                </c:pt>
                <c:pt idx="769">
                  <c:v>44809</c:v>
                </c:pt>
                <c:pt idx="770">
                  <c:v>44810</c:v>
                </c:pt>
                <c:pt idx="771">
                  <c:v>44811</c:v>
                </c:pt>
                <c:pt idx="772">
                  <c:v>44812</c:v>
                </c:pt>
                <c:pt idx="773">
                  <c:v>44813</c:v>
                </c:pt>
                <c:pt idx="774">
                  <c:v>44816</c:v>
                </c:pt>
                <c:pt idx="775">
                  <c:v>44817</c:v>
                </c:pt>
                <c:pt idx="776">
                  <c:v>44818</c:v>
                </c:pt>
                <c:pt idx="777">
                  <c:v>44819</c:v>
                </c:pt>
                <c:pt idx="778">
                  <c:v>44820</c:v>
                </c:pt>
                <c:pt idx="779">
                  <c:v>44823</c:v>
                </c:pt>
                <c:pt idx="780">
                  <c:v>44824</c:v>
                </c:pt>
                <c:pt idx="781">
                  <c:v>44825</c:v>
                </c:pt>
                <c:pt idx="782">
                  <c:v>44826</c:v>
                </c:pt>
                <c:pt idx="783">
                  <c:v>44827</c:v>
                </c:pt>
                <c:pt idx="784">
                  <c:v>44830</c:v>
                </c:pt>
                <c:pt idx="785">
                  <c:v>44831</c:v>
                </c:pt>
                <c:pt idx="786">
                  <c:v>44832</c:v>
                </c:pt>
                <c:pt idx="787">
                  <c:v>44833</c:v>
                </c:pt>
                <c:pt idx="788">
                  <c:v>44834</c:v>
                </c:pt>
                <c:pt idx="789">
                  <c:v>44837</c:v>
                </c:pt>
                <c:pt idx="790">
                  <c:v>44838</c:v>
                </c:pt>
                <c:pt idx="791">
                  <c:v>44839</c:v>
                </c:pt>
                <c:pt idx="792">
                  <c:v>44840</c:v>
                </c:pt>
                <c:pt idx="793">
                  <c:v>44841</c:v>
                </c:pt>
                <c:pt idx="794">
                  <c:v>44844</c:v>
                </c:pt>
                <c:pt idx="795">
                  <c:v>44845</c:v>
                </c:pt>
                <c:pt idx="796">
                  <c:v>44846</c:v>
                </c:pt>
                <c:pt idx="797">
                  <c:v>44847</c:v>
                </c:pt>
                <c:pt idx="798">
                  <c:v>44848</c:v>
                </c:pt>
                <c:pt idx="799">
                  <c:v>44851</c:v>
                </c:pt>
                <c:pt idx="800">
                  <c:v>44852</c:v>
                </c:pt>
                <c:pt idx="801">
                  <c:v>44853</c:v>
                </c:pt>
                <c:pt idx="802">
                  <c:v>44854</c:v>
                </c:pt>
                <c:pt idx="803">
                  <c:v>44855</c:v>
                </c:pt>
                <c:pt idx="804">
                  <c:v>44858</c:v>
                </c:pt>
                <c:pt idx="805">
                  <c:v>44859</c:v>
                </c:pt>
                <c:pt idx="806">
                  <c:v>44860</c:v>
                </c:pt>
                <c:pt idx="807">
                  <c:v>44861</c:v>
                </c:pt>
                <c:pt idx="808">
                  <c:v>44862</c:v>
                </c:pt>
                <c:pt idx="809">
                  <c:v>44865</c:v>
                </c:pt>
                <c:pt idx="810">
                  <c:v>44866</c:v>
                </c:pt>
                <c:pt idx="811">
                  <c:v>44867</c:v>
                </c:pt>
                <c:pt idx="812">
                  <c:v>44868</c:v>
                </c:pt>
                <c:pt idx="813">
                  <c:v>44869</c:v>
                </c:pt>
                <c:pt idx="814">
                  <c:v>44872</c:v>
                </c:pt>
                <c:pt idx="815">
                  <c:v>44873</c:v>
                </c:pt>
                <c:pt idx="816">
                  <c:v>44874</c:v>
                </c:pt>
                <c:pt idx="817">
                  <c:v>44875</c:v>
                </c:pt>
                <c:pt idx="818">
                  <c:v>44876</c:v>
                </c:pt>
                <c:pt idx="819">
                  <c:v>44879</c:v>
                </c:pt>
                <c:pt idx="820">
                  <c:v>44880</c:v>
                </c:pt>
                <c:pt idx="821">
                  <c:v>44881</c:v>
                </c:pt>
                <c:pt idx="822">
                  <c:v>44882</c:v>
                </c:pt>
                <c:pt idx="823">
                  <c:v>44883</c:v>
                </c:pt>
                <c:pt idx="824">
                  <c:v>44886</c:v>
                </c:pt>
                <c:pt idx="825">
                  <c:v>44887</c:v>
                </c:pt>
                <c:pt idx="826">
                  <c:v>44888</c:v>
                </c:pt>
                <c:pt idx="827">
                  <c:v>44889</c:v>
                </c:pt>
                <c:pt idx="828">
                  <c:v>44890</c:v>
                </c:pt>
                <c:pt idx="829">
                  <c:v>44893</c:v>
                </c:pt>
                <c:pt idx="830">
                  <c:v>44894</c:v>
                </c:pt>
                <c:pt idx="831">
                  <c:v>44895</c:v>
                </c:pt>
                <c:pt idx="832">
                  <c:v>44896</c:v>
                </c:pt>
                <c:pt idx="833">
                  <c:v>44897</c:v>
                </c:pt>
                <c:pt idx="834">
                  <c:v>44900</c:v>
                </c:pt>
                <c:pt idx="835">
                  <c:v>44901</c:v>
                </c:pt>
                <c:pt idx="836">
                  <c:v>44902</c:v>
                </c:pt>
                <c:pt idx="837">
                  <c:v>44903</c:v>
                </c:pt>
                <c:pt idx="838">
                  <c:v>44904</c:v>
                </c:pt>
                <c:pt idx="839">
                  <c:v>44907</c:v>
                </c:pt>
                <c:pt idx="840">
                  <c:v>44908</c:v>
                </c:pt>
                <c:pt idx="841">
                  <c:v>44909</c:v>
                </c:pt>
                <c:pt idx="842">
                  <c:v>44910</c:v>
                </c:pt>
                <c:pt idx="843">
                  <c:v>44911</c:v>
                </c:pt>
                <c:pt idx="844">
                  <c:v>44914</c:v>
                </c:pt>
                <c:pt idx="845">
                  <c:v>44915</c:v>
                </c:pt>
                <c:pt idx="846">
                  <c:v>44916</c:v>
                </c:pt>
                <c:pt idx="847">
                  <c:v>44917</c:v>
                </c:pt>
                <c:pt idx="848">
                  <c:v>44918</c:v>
                </c:pt>
                <c:pt idx="849">
                  <c:v>44921</c:v>
                </c:pt>
                <c:pt idx="850">
                  <c:v>44922</c:v>
                </c:pt>
                <c:pt idx="851">
                  <c:v>44923</c:v>
                </c:pt>
                <c:pt idx="852">
                  <c:v>44924</c:v>
                </c:pt>
                <c:pt idx="853">
                  <c:v>44925</c:v>
                </c:pt>
                <c:pt idx="854">
                  <c:v>44928</c:v>
                </c:pt>
                <c:pt idx="855">
                  <c:v>44929</c:v>
                </c:pt>
                <c:pt idx="856">
                  <c:v>44930</c:v>
                </c:pt>
                <c:pt idx="857">
                  <c:v>44931</c:v>
                </c:pt>
                <c:pt idx="858">
                  <c:v>44932</c:v>
                </c:pt>
                <c:pt idx="859">
                  <c:v>44935</c:v>
                </c:pt>
                <c:pt idx="860">
                  <c:v>44936</c:v>
                </c:pt>
                <c:pt idx="861">
                  <c:v>44937</c:v>
                </c:pt>
                <c:pt idx="862">
                  <c:v>44938</c:v>
                </c:pt>
                <c:pt idx="863">
                  <c:v>44939</c:v>
                </c:pt>
                <c:pt idx="864">
                  <c:v>44942</c:v>
                </c:pt>
                <c:pt idx="865">
                  <c:v>44943</c:v>
                </c:pt>
                <c:pt idx="866">
                  <c:v>44944</c:v>
                </c:pt>
                <c:pt idx="867">
                  <c:v>44945</c:v>
                </c:pt>
                <c:pt idx="868">
                  <c:v>44946</c:v>
                </c:pt>
                <c:pt idx="869">
                  <c:v>44949</c:v>
                </c:pt>
                <c:pt idx="870">
                  <c:v>44950</c:v>
                </c:pt>
                <c:pt idx="871">
                  <c:v>44951</c:v>
                </c:pt>
                <c:pt idx="872">
                  <c:v>44952</c:v>
                </c:pt>
                <c:pt idx="873">
                  <c:v>44953</c:v>
                </c:pt>
                <c:pt idx="874">
                  <c:v>44956</c:v>
                </c:pt>
                <c:pt idx="875">
                  <c:v>44957</c:v>
                </c:pt>
                <c:pt idx="876">
                  <c:v>44958</c:v>
                </c:pt>
                <c:pt idx="877">
                  <c:v>44959</c:v>
                </c:pt>
                <c:pt idx="878">
                  <c:v>44960</c:v>
                </c:pt>
                <c:pt idx="879">
                  <c:v>44963</c:v>
                </c:pt>
                <c:pt idx="880">
                  <c:v>44964</c:v>
                </c:pt>
                <c:pt idx="881">
                  <c:v>44965</c:v>
                </c:pt>
                <c:pt idx="882">
                  <c:v>44966</c:v>
                </c:pt>
                <c:pt idx="883">
                  <c:v>44967</c:v>
                </c:pt>
                <c:pt idx="884">
                  <c:v>44970</c:v>
                </c:pt>
                <c:pt idx="885">
                  <c:v>44971</c:v>
                </c:pt>
                <c:pt idx="886">
                  <c:v>44972</c:v>
                </c:pt>
                <c:pt idx="887">
                  <c:v>44973</c:v>
                </c:pt>
                <c:pt idx="888">
                  <c:v>44974</c:v>
                </c:pt>
                <c:pt idx="889">
                  <c:v>44977</c:v>
                </c:pt>
                <c:pt idx="890">
                  <c:v>44978</c:v>
                </c:pt>
                <c:pt idx="891">
                  <c:v>44979</c:v>
                </c:pt>
                <c:pt idx="892">
                  <c:v>44980</c:v>
                </c:pt>
                <c:pt idx="893">
                  <c:v>44981</c:v>
                </c:pt>
                <c:pt idx="894">
                  <c:v>44984</c:v>
                </c:pt>
                <c:pt idx="895">
                  <c:v>44985</c:v>
                </c:pt>
                <c:pt idx="896">
                  <c:v>44986</c:v>
                </c:pt>
                <c:pt idx="897">
                  <c:v>44987</c:v>
                </c:pt>
                <c:pt idx="898">
                  <c:v>44988</c:v>
                </c:pt>
                <c:pt idx="899">
                  <c:v>44991</c:v>
                </c:pt>
                <c:pt idx="900">
                  <c:v>44992</c:v>
                </c:pt>
                <c:pt idx="901">
                  <c:v>44993</c:v>
                </c:pt>
                <c:pt idx="902">
                  <c:v>44994</c:v>
                </c:pt>
                <c:pt idx="903">
                  <c:v>44995</c:v>
                </c:pt>
                <c:pt idx="904">
                  <c:v>44998</c:v>
                </c:pt>
                <c:pt idx="905">
                  <c:v>44999</c:v>
                </c:pt>
                <c:pt idx="906">
                  <c:v>45000</c:v>
                </c:pt>
                <c:pt idx="907">
                  <c:v>45001</c:v>
                </c:pt>
                <c:pt idx="908">
                  <c:v>45002</c:v>
                </c:pt>
                <c:pt idx="909">
                  <c:v>45005</c:v>
                </c:pt>
                <c:pt idx="910">
                  <c:v>45006</c:v>
                </c:pt>
                <c:pt idx="911">
                  <c:v>45007</c:v>
                </c:pt>
                <c:pt idx="912">
                  <c:v>45008</c:v>
                </c:pt>
                <c:pt idx="913">
                  <c:v>45009</c:v>
                </c:pt>
                <c:pt idx="914">
                  <c:v>45012</c:v>
                </c:pt>
                <c:pt idx="915">
                  <c:v>45013</c:v>
                </c:pt>
                <c:pt idx="916">
                  <c:v>45014</c:v>
                </c:pt>
                <c:pt idx="917">
                  <c:v>45015</c:v>
                </c:pt>
                <c:pt idx="918">
                  <c:v>45016</c:v>
                </c:pt>
                <c:pt idx="919">
                  <c:v>45019</c:v>
                </c:pt>
                <c:pt idx="920">
                  <c:v>45020</c:v>
                </c:pt>
                <c:pt idx="921">
                  <c:v>45021</c:v>
                </c:pt>
                <c:pt idx="922">
                  <c:v>45022</c:v>
                </c:pt>
                <c:pt idx="923">
                  <c:v>45023</c:v>
                </c:pt>
                <c:pt idx="924">
                  <c:v>45026</c:v>
                </c:pt>
                <c:pt idx="925">
                  <c:v>45027</c:v>
                </c:pt>
                <c:pt idx="926">
                  <c:v>45028</c:v>
                </c:pt>
                <c:pt idx="927">
                  <c:v>45029</c:v>
                </c:pt>
                <c:pt idx="928">
                  <c:v>45030</c:v>
                </c:pt>
                <c:pt idx="929">
                  <c:v>45033</c:v>
                </c:pt>
                <c:pt idx="930">
                  <c:v>45034</c:v>
                </c:pt>
                <c:pt idx="931">
                  <c:v>45035</c:v>
                </c:pt>
                <c:pt idx="932">
                  <c:v>45036</c:v>
                </c:pt>
                <c:pt idx="933">
                  <c:v>45037</c:v>
                </c:pt>
                <c:pt idx="934">
                  <c:v>45040</c:v>
                </c:pt>
                <c:pt idx="935">
                  <c:v>45041</c:v>
                </c:pt>
                <c:pt idx="936">
                  <c:v>45042</c:v>
                </c:pt>
                <c:pt idx="937">
                  <c:v>45043</c:v>
                </c:pt>
                <c:pt idx="938">
                  <c:v>45044</c:v>
                </c:pt>
                <c:pt idx="939">
                  <c:v>45047</c:v>
                </c:pt>
                <c:pt idx="940">
                  <c:v>45048</c:v>
                </c:pt>
                <c:pt idx="941">
                  <c:v>45049</c:v>
                </c:pt>
                <c:pt idx="942">
                  <c:v>45050</c:v>
                </c:pt>
                <c:pt idx="943">
                  <c:v>45051</c:v>
                </c:pt>
                <c:pt idx="944">
                  <c:v>45054</c:v>
                </c:pt>
                <c:pt idx="945">
                  <c:v>45055</c:v>
                </c:pt>
                <c:pt idx="946">
                  <c:v>45056</c:v>
                </c:pt>
                <c:pt idx="947">
                  <c:v>45057</c:v>
                </c:pt>
                <c:pt idx="948">
                  <c:v>45058</c:v>
                </c:pt>
                <c:pt idx="949">
                  <c:v>45061</c:v>
                </c:pt>
                <c:pt idx="950">
                  <c:v>45062</c:v>
                </c:pt>
                <c:pt idx="951">
                  <c:v>45063</c:v>
                </c:pt>
                <c:pt idx="952">
                  <c:v>45064</c:v>
                </c:pt>
                <c:pt idx="953">
                  <c:v>45065</c:v>
                </c:pt>
                <c:pt idx="954">
                  <c:v>45068</c:v>
                </c:pt>
                <c:pt idx="955">
                  <c:v>45069</c:v>
                </c:pt>
                <c:pt idx="956">
                  <c:v>45070</c:v>
                </c:pt>
                <c:pt idx="957">
                  <c:v>45071</c:v>
                </c:pt>
                <c:pt idx="958">
                  <c:v>45072</c:v>
                </c:pt>
                <c:pt idx="959">
                  <c:v>45075</c:v>
                </c:pt>
                <c:pt idx="960">
                  <c:v>45076</c:v>
                </c:pt>
                <c:pt idx="961">
                  <c:v>45077</c:v>
                </c:pt>
                <c:pt idx="962">
                  <c:v>45078</c:v>
                </c:pt>
                <c:pt idx="963">
                  <c:v>45079</c:v>
                </c:pt>
                <c:pt idx="964">
                  <c:v>45082</c:v>
                </c:pt>
                <c:pt idx="965">
                  <c:v>45083</c:v>
                </c:pt>
                <c:pt idx="966">
                  <c:v>45084</c:v>
                </c:pt>
                <c:pt idx="967">
                  <c:v>45085</c:v>
                </c:pt>
                <c:pt idx="968">
                  <c:v>45086</c:v>
                </c:pt>
                <c:pt idx="969">
                  <c:v>45089</c:v>
                </c:pt>
                <c:pt idx="970">
                  <c:v>45090</c:v>
                </c:pt>
                <c:pt idx="971">
                  <c:v>45091</c:v>
                </c:pt>
                <c:pt idx="972">
                  <c:v>45092</c:v>
                </c:pt>
                <c:pt idx="973">
                  <c:v>45093</c:v>
                </c:pt>
                <c:pt idx="974">
                  <c:v>45096</c:v>
                </c:pt>
                <c:pt idx="975">
                  <c:v>45097</c:v>
                </c:pt>
                <c:pt idx="976">
                  <c:v>45098</c:v>
                </c:pt>
                <c:pt idx="977">
                  <c:v>45099</c:v>
                </c:pt>
                <c:pt idx="978">
                  <c:v>45100</c:v>
                </c:pt>
                <c:pt idx="979">
                  <c:v>45103</c:v>
                </c:pt>
                <c:pt idx="980">
                  <c:v>45104</c:v>
                </c:pt>
                <c:pt idx="981">
                  <c:v>45105</c:v>
                </c:pt>
                <c:pt idx="982">
                  <c:v>45106</c:v>
                </c:pt>
                <c:pt idx="983">
                  <c:v>45107</c:v>
                </c:pt>
                <c:pt idx="984">
                  <c:v>45110</c:v>
                </c:pt>
                <c:pt idx="985">
                  <c:v>45111</c:v>
                </c:pt>
                <c:pt idx="986">
                  <c:v>45112</c:v>
                </c:pt>
                <c:pt idx="987">
                  <c:v>45113</c:v>
                </c:pt>
                <c:pt idx="988">
                  <c:v>45114</c:v>
                </c:pt>
                <c:pt idx="989">
                  <c:v>45117</c:v>
                </c:pt>
                <c:pt idx="990">
                  <c:v>45118</c:v>
                </c:pt>
                <c:pt idx="991">
                  <c:v>45119</c:v>
                </c:pt>
                <c:pt idx="992">
                  <c:v>45120</c:v>
                </c:pt>
                <c:pt idx="993">
                  <c:v>45121</c:v>
                </c:pt>
                <c:pt idx="994">
                  <c:v>45124</c:v>
                </c:pt>
                <c:pt idx="995">
                  <c:v>45125</c:v>
                </c:pt>
                <c:pt idx="996">
                  <c:v>45126</c:v>
                </c:pt>
                <c:pt idx="997">
                  <c:v>45127</c:v>
                </c:pt>
                <c:pt idx="998">
                  <c:v>45128</c:v>
                </c:pt>
                <c:pt idx="999">
                  <c:v>45131</c:v>
                </c:pt>
                <c:pt idx="1000">
                  <c:v>45132</c:v>
                </c:pt>
                <c:pt idx="1001">
                  <c:v>45133</c:v>
                </c:pt>
                <c:pt idx="1002">
                  <c:v>45134</c:v>
                </c:pt>
                <c:pt idx="1003">
                  <c:v>45135</c:v>
                </c:pt>
                <c:pt idx="1004">
                  <c:v>45138</c:v>
                </c:pt>
                <c:pt idx="1005">
                  <c:v>45139</c:v>
                </c:pt>
                <c:pt idx="1006">
                  <c:v>45140</c:v>
                </c:pt>
                <c:pt idx="1007">
                  <c:v>45141</c:v>
                </c:pt>
                <c:pt idx="1008">
                  <c:v>45142</c:v>
                </c:pt>
                <c:pt idx="1009">
                  <c:v>45145</c:v>
                </c:pt>
                <c:pt idx="1010">
                  <c:v>45146</c:v>
                </c:pt>
                <c:pt idx="1011">
                  <c:v>45147</c:v>
                </c:pt>
                <c:pt idx="1012">
                  <c:v>45148</c:v>
                </c:pt>
                <c:pt idx="1013">
                  <c:v>45149</c:v>
                </c:pt>
                <c:pt idx="1014">
                  <c:v>45152</c:v>
                </c:pt>
                <c:pt idx="1015">
                  <c:v>45153</c:v>
                </c:pt>
                <c:pt idx="1016">
                  <c:v>45154</c:v>
                </c:pt>
                <c:pt idx="1017">
                  <c:v>45155</c:v>
                </c:pt>
                <c:pt idx="1018">
                  <c:v>45156</c:v>
                </c:pt>
                <c:pt idx="1019">
                  <c:v>45159</c:v>
                </c:pt>
                <c:pt idx="1020">
                  <c:v>45160</c:v>
                </c:pt>
                <c:pt idx="1021">
                  <c:v>45161</c:v>
                </c:pt>
                <c:pt idx="1022">
                  <c:v>45162</c:v>
                </c:pt>
                <c:pt idx="1023">
                  <c:v>45163</c:v>
                </c:pt>
                <c:pt idx="1024">
                  <c:v>45166</c:v>
                </c:pt>
                <c:pt idx="1025">
                  <c:v>45167</c:v>
                </c:pt>
                <c:pt idx="1026">
                  <c:v>45168</c:v>
                </c:pt>
                <c:pt idx="1027">
                  <c:v>45169</c:v>
                </c:pt>
                <c:pt idx="1028">
                  <c:v>45170</c:v>
                </c:pt>
                <c:pt idx="1029">
                  <c:v>45173</c:v>
                </c:pt>
                <c:pt idx="1030">
                  <c:v>45174</c:v>
                </c:pt>
                <c:pt idx="1031">
                  <c:v>45175</c:v>
                </c:pt>
                <c:pt idx="1032">
                  <c:v>45176</c:v>
                </c:pt>
                <c:pt idx="1033">
                  <c:v>45177</c:v>
                </c:pt>
                <c:pt idx="1034">
                  <c:v>45180</c:v>
                </c:pt>
                <c:pt idx="1035">
                  <c:v>45181</c:v>
                </c:pt>
                <c:pt idx="1036">
                  <c:v>45182</c:v>
                </c:pt>
                <c:pt idx="1037">
                  <c:v>45183</c:v>
                </c:pt>
                <c:pt idx="1038">
                  <c:v>45184</c:v>
                </c:pt>
                <c:pt idx="1039">
                  <c:v>45187</c:v>
                </c:pt>
                <c:pt idx="1040">
                  <c:v>45188</c:v>
                </c:pt>
                <c:pt idx="1041">
                  <c:v>45189</c:v>
                </c:pt>
                <c:pt idx="1042">
                  <c:v>45190</c:v>
                </c:pt>
                <c:pt idx="1043">
                  <c:v>45191</c:v>
                </c:pt>
                <c:pt idx="1044">
                  <c:v>45194</c:v>
                </c:pt>
                <c:pt idx="1045">
                  <c:v>45195</c:v>
                </c:pt>
                <c:pt idx="1046">
                  <c:v>45196</c:v>
                </c:pt>
                <c:pt idx="1047">
                  <c:v>45197</c:v>
                </c:pt>
                <c:pt idx="1048">
                  <c:v>45198</c:v>
                </c:pt>
                <c:pt idx="1049">
                  <c:v>45201</c:v>
                </c:pt>
                <c:pt idx="1050">
                  <c:v>45202</c:v>
                </c:pt>
                <c:pt idx="1051">
                  <c:v>45203</c:v>
                </c:pt>
                <c:pt idx="1052">
                  <c:v>45204</c:v>
                </c:pt>
                <c:pt idx="1053">
                  <c:v>45205</c:v>
                </c:pt>
                <c:pt idx="1054">
                  <c:v>45208</c:v>
                </c:pt>
                <c:pt idx="1055">
                  <c:v>45209</c:v>
                </c:pt>
                <c:pt idx="1056">
                  <c:v>45210</c:v>
                </c:pt>
                <c:pt idx="1057">
                  <c:v>45211</c:v>
                </c:pt>
                <c:pt idx="1058">
                  <c:v>45212</c:v>
                </c:pt>
                <c:pt idx="1059">
                  <c:v>45215</c:v>
                </c:pt>
                <c:pt idx="1060">
                  <c:v>45216</c:v>
                </c:pt>
                <c:pt idx="1061">
                  <c:v>45217</c:v>
                </c:pt>
                <c:pt idx="1062">
                  <c:v>45218</c:v>
                </c:pt>
                <c:pt idx="1063">
                  <c:v>45219</c:v>
                </c:pt>
                <c:pt idx="1064">
                  <c:v>45222</c:v>
                </c:pt>
                <c:pt idx="1065">
                  <c:v>45223</c:v>
                </c:pt>
                <c:pt idx="1066">
                  <c:v>45224</c:v>
                </c:pt>
                <c:pt idx="1067">
                  <c:v>45225</c:v>
                </c:pt>
                <c:pt idx="1068">
                  <c:v>45226</c:v>
                </c:pt>
                <c:pt idx="1069">
                  <c:v>45229</c:v>
                </c:pt>
                <c:pt idx="1070">
                  <c:v>45230</c:v>
                </c:pt>
                <c:pt idx="1071">
                  <c:v>45231</c:v>
                </c:pt>
                <c:pt idx="1072">
                  <c:v>45232</c:v>
                </c:pt>
                <c:pt idx="1073">
                  <c:v>45233</c:v>
                </c:pt>
                <c:pt idx="1074">
                  <c:v>45236</c:v>
                </c:pt>
                <c:pt idx="1075">
                  <c:v>45237</c:v>
                </c:pt>
                <c:pt idx="1076">
                  <c:v>45238</c:v>
                </c:pt>
                <c:pt idx="1077">
                  <c:v>45239</c:v>
                </c:pt>
                <c:pt idx="1078">
                  <c:v>45240</c:v>
                </c:pt>
                <c:pt idx="1079">
                  <c:v>45243</c:v>
                </c:pt>
                <c:pt idx="1080">
                  <c:v>45244</c:v>
                </c:pt>
                <c:pt idx="1081">
                  <c:v>45245</c:v>
                </c:pt>
                <c:pt idx="1082">
                  <c:v>45246</c:v>
                </c:pt>
                <c:pt idx="1083">
                  <c:v>45247</c:v>
                </c:pt>
                <c:pt idx="1084">
                  <c:v>45250</c:v>
                </c:pt>
                <c:pt idx="1085">
                  <c:v>45251</c:v>
                </c:pt>
                <c:pt idx="1086">
                  <c:v>45252</c:v>
                </c:pt>
                <c:pt idx="1087">
                  <c:v>45253</c:v>
                </c:pt>
                <c:pt idx="1088">
                  <c:v>45254</c:v>
                </c:pt>
                <c:pt idx="1089">
                  <c:v>45257</c:v>
                </c:pt>
                <c:pt idx="1090">
                  <c:v>45258</c:v>
                </c:pt>
                <c:pt idx="1091">
                  <c:v>45259</c:v>
                </c:pt>
                <c:pt idx="1092">
                  <c:v>45260</c:v>
                </c:pt>
                <c:pt idx="1093">
                  <c:v>45261</c:v>
                </c:pt>
                <c:pt idx="1094">
                  <c:v>45264</c:v>
                </c:pt>
                <c:pt idx="1095">
                  <c:v>45265</c:v>
                </c:pt>
                <c:pt idx="1096">
                  <c:v>45266</c:v>
                </c:pt>
                <c:pt idx="1097">
                  <c:v>45267</c:v>
                </c:pt>
                <c:pt idx="1098">
                  <c:v>45268</c:v>
                </c:pt>
                <c:pt idx="1099">
                  <c:v>45271</c:v>
                </c:pt>
                <c:pt idx="1100">
                  <c:v>45272</c:v>
                </c:pt>
                <c:pt idx="1101">
                  <c:v>45273</c:v>
                </c:pt>
                <c:pt idx="1102">
                  <c:v>45274</c:v>
                </c:pt>
                <c:pt idx="1103">
                  <c:v>45275</c:v>
                </c:pt>
                <c:pt idx="1104">
                  <c:v>45278</c:v>
                </c:pt>
                <c:pt idx="1105">
                  <c:v>45279</c:v>
                </c:pt>
                <c:pt idx="1106">
                  <c:v>45280</c:v>
                </c:pt>
                <c:pt idx="1107">
                  <c:v>45281</c:v>
                </c:pt>
                <c:pt idx="1108">
                  <c:v>45282</c:v>
                </c:pt>
                <c:pt idx="1109">
                  <c:v>45285</c:v>
                </c:pt>
                <c:pt idx="1110">
                  <c:v>45286</c:v>
                </c:pt>
                <c:pt idx="1111">
                  <c:v>45287</c:v>
                </c:pt>
                <c:pt idx="1112">
                  <c:v>45288</c:v>
                </c:pt>
                <c:pt idx="1113">
                  <c:v>45289</c:v>
                </c:pt>
                <c:pt idx="1114">
                  <c:v>45292</c:v>
                </c:pt>
                <c:pt idx="1115">
                  <c:v>45293</c:v>
                </c:pt>
                <c:pt idx="1116">
                  <c:v>45294</c:v>
                </c:pt>
                <c:pt idx="1117">
                  <c:v>45295</c:v>
                </c:pt>
                <c:pt idx="1118">
                  <c:v>45296</c:v>
                </c:pt>
                <c:pt idx="1119">
                  <c:v>45299</c:v>
                </c:pt>
                <c:pt idx="1120">
                  <c:v>45300</c:v>
                </c:pt>
                <c:pt idx="1121">
                  <c:v>45301</c:v>
                </c:pt>
                <c:pt idx="1122">
                  <c:v>45302</c:v>
                </c:pt>
                <c:pt idx="1123">
                  <c:v>45303</c:v>
                </c:pt>
                <c:pt idx="1124">
                  <c:v>45306</c:v>
                </c:pt>
                <c:pt idx="1125">
                  <c:v>45307</c:v>
                </c:pt>
                <c:pt idx="1126">
                  <c:v>45308</c:v>
                </c:pt>
                <c:pt idx="1127">
                  <c:v>45309</c:v>
                </c:pt>
                <c:pt idx="1128">
                  <c:v>45310</c:v>
                </c:pt>
                <c:pt idx="1129">
                  <c:v>45313</c:v>
                </c:pt>
                <c:pt idx="1130">
                  <c:v>45314</c:v>
                </c:pt>
                <c:pt idx="1131">
                  <c:v>45315</c:v>
                </c:pt>
                <c:pt idx="1132">
                  <c:v>45316</c:v>
                </c:pt>
                <c:pt idx="1133">
                  <c:v>45317</c:v>
                </c:pt>
                <c:pt idx="1134">
                  <c:v>45320</c:v>
                </c:pt>
                <c:pt idx="1135">
                  <c:v>45321</c:v>
                </c:pt>
                <c:pt idx="1136">
                  <c:v>45322</c:v>
                </c:pt>
                <c:pt idx="1137">
                  <c:v>45323</c:v>
                </c:pt>
                <c:pt idx="1138">
                  <c:v>45324</c:v>
                </c:pt>
                <c:pt idx="1139">
                  <c:v>45327</c:v>
                </c:pt>
                <c:pt idx="1140">
                  <c:v>45328</c:v>
                </c:pt>
                <c:pt idx="1141">
                  <c:v>45329</c:v>
                </c:pt>
                <c:pt idx="1142">
                  <c:v>45330</c:v>
                </c:pt>
                <c:pt idx="1143">
                  <c:v>45331</c:v>
                </c:pt>
                <c:pt idx="1144">
                  <c:v>45334</c:v>
                </c:pt>
                <c:pt idx="1145">
                  <c:v>45335</c:v>
                </c:pt>
                <c:pt idx="1146">
                  <c:v>45336</c:v>
                </c:pt>
                <c:pt idx="1147">
                  <c:v>45337</c:v>
                </c:pt>
                <c:pt idx="1148">
                  <c:v>45338</c:v>
                </c:pt>
                <c:pt idx="1149">
                  <c:v>45341</c:v>
                </c:pt>
                <c:pt idx="1150">
                  <c:v>45342</c:v>
                </c:pt>
                <c:pt idx="1151">
                  <c:v>45343</c:v>
                </c:pt>
                <c:pt idx="1152">
                  <c:v>45344</c:v>
                </c:pt>
                <c:pt idx="1153">
                  <c:v>45345</c:v>
                </c:pt>
                <c:pt idx="1154">
                  <c:v>45348</c:v>
                </c:pt>
                <c:pt idx="1155">
                  <c:v>45349</c:v>
                </c:pt>
                <c:pt idx="1156">
                  <c:v>45350</c:v>
                </c:pt>
                <c:pt idx="1157">
                  <c:v>45351</c:v>
                </c:pt>
                <c:pt idx="1158">
                  <c:v>45352</c:v>
                </c:pt>
                <c:pt idx="1159">
                  <c:v>45355</c:v>
                </c:pt>
                <c:pt idx="1160">
                  <c:v>45356</c:v>
                </c:pt>
                <c:pt idx="1161">
                  <c:v>45357</c:v>
                </c:pt>
                <c:pt idx="1162">
                  <c:v>45358</c:v>
                </c:pt>
                <c:pt idx="1163">
                  <c:v>45359</c:v>
                </c:pt>
                <c:pt idx="1164">
                  <c:v>45362</c:v>
                </c:pt>
                <c:pt idx="1165">
                  <c:v>45363</c:v>
                </c:pt>
                <c:pt idx="1166">
                  <c:v>45364</c:v>
                </c:pt>
                <c:pt idx="1167">
                  <c:v>45365</c:v>
                </c:pt>
                <c:pt idx="1168">
                  <c:v>45366</c:v>
                </c:pt>
                <c:pt idx="1169">
                  <c:v>45369</c:v>
                </c:pt>
                <c:pt idx="1170">
                  <c:v>45370</c:v>
                </c:pt>
                <c:pt idx="1171">
                  <c:v>45371</c:v>
                </c:pt>
                <c:pt idx="1172">
                  <c:v>45372</c:v>
                </c:pt>
                <c:pt idx="1173">
                  <c:v>45373</c:v>
                </c:pt>
                <c:pt idx="1174">
                  <c:v>45376</c:v>
                </c:pt>
                <c:pt idx="1175">
                  <c:v>45377</c:v>
                </c:pt>
                <c:pt idx="1176">
                  <c:v>45378</c:v>
                </c:pt>
                <c:pt idx="1177">
                  <c:v>45379</c:v>
                </c:pt>
                <c:pt idx="1178">
                  <c:v>45380</c:v>
                </c:pt>
                <c:pt idx="1179">
                  <c:v>45383</c:v>
                </c:pt>
                <c:pt idx="1180">
                  <c:v>45384</c:v>
                </c:pt>
                <c:pt idx="1181">
                  <c:v>45385</c:v>
                </c:pt>
                <c:pt idx="1182">
                  <c:v>45386</c:v>
                </c:pt>
                <c:pt idx="1183">
                  <c:v>45387</c:v>
                </c:pt>
                <c:pt idx="1184">
                  <c:v>45390</c:v>
                </c:pt>
                <c:pt idx="1185">
                  <c:v>45391</c:v>
                </c:pt>
                <c:pt idx="1186">
                  <c:v>45392</c:v>
                </c:pt>
                <c:pt idx="1187">
                  <c:v>45393</c:v>
                </c:pt>
                <c:pt idx="1188">
                  <c:v>45394</c:v>
                </c:pt>
                <c:pt idx="1189">
                  <c:v>45397</c:v>
                </c:pt>
                <c:pt idx="1190">
                  <c:v>45398</c:v>
                </c:pt>
                <c:pt idx="1191">
                  <c:v>45399</c:v>
                </c:pt>
                <c:pt idx="1192">
                  <c:v>45400</c:v>
                </c:pt>
                <c:pt idx="1193">
                  <c:v>45401</c:v>
                </c:pt>
                <c:pt idx="1194">
                  <c:v>45404</c:v>
                </c:pt>
                <c:pt idx="1195">
                  <c:v>45405</c:v>
                </c:pt>
                <c:pt idx="1196">
                  <c:v>45406</c:v>
                </c:pt>
                <c:pt idx="1197">
                  <c:v>45407</c:v>
                </c:pt>
                <c:pt idx="1198">
                  <c:v>45408</c:v>
                </c:pt>
                <c:pt idx="1199">
                  <c:v>45411</c:v>
                </c:pt>
                <c:pt idx="1200">
                  <c:v>45412</c:v>
                </c:pt>
                <c:pt idx="1201">
                  <c:v>45413</c:v>
                </c:pt>
                <c:pt idx="1202">
                  <c:v>45414</c:v>
                </c:pt>
                <c:pt idx="1203">
                  <c:v>45415</c:v>
                </c:pt>
                <c:pt idx="1204">
                  <c:v>45418</c:v>
                </c:pt>
                <c:pt idx="1205">
                  <c:v>45419</c:v>
                </c:pt>
                <c:pt idx="1206">
                  <c:v>45420</c:v>
                </c:pt>
                <c:pt idx="1207">
                  <c:v>45421</c:v>
                </c:pt>
                <c:pt idx="1208">
                  <c:v>45422</c:v>
                </c:pt>
                <c:pt idx="1209">
                  <c:v>45425</c:v>
                </c:pt>
                <c:pt idx="1210">
                  <c:v>45426</c:v>
                </c:pt>
                <c:pt idx="1211">
                  <c:v>45427</c:v>
                </c:pt>
                <c:pt idx="1212">
                  <c:v>45428</c:v>
                </c:pt>
                <c:pt idx="1213">
                  <c:v>45429</c:v>
                </c:pt>
                <c:pt idx="1214">
                  <c:v>45432</c:v>
                </c:pt>
                <c:pt idx="1215">
                  <c:v>45433</c:v>
                </c:pt>
                <c:pt idx="1216">
                  <c:v>45434</c:v>
                </c:pt>
                <c:pt idx="1217">
                  <c:v>45435</c:v>
                </c:pt>
                <c:pt idx="1218">
                  <c:v>45436</c:v>
                </c:pt>
                <c:pt idx="1219">
                  <c:v>45439</c:v>
                </c:pt>
                <c:pt idx="1220">
                  <c:v>45440</c:v>
                </c:pt>
                <c:pt idx="1221">
                  <c:v>45441</c:v>
                </c:pt>
                <c:pt idx="1222">
                  <c:v>45442</c:v>
                </c:pt>
                <c:pt idx="1223">
                  <c:v>45443</c:v>
                </c:pt>
                <c:pt idx="1224">
                  <c:v>45446</c:v>
                </c:pt>
                <c:pt idx="1225">
                  <c:v>45447</c:v>
                </c:pt>
                <c:pt idx="1226">
                  <c:v>45448</c:v>
                </c:pt>
                <c:pt idx="1227">
                  <c:v>45449</c:v>
                </c:pt>
                <c:pt idx="1228">
                  <c:v>45450</c:v>
                </c:pt>
                <c:pt idx="1229">
                  <c:v>45453</c:v>
                </c:pt>
                <c:pt idx="1230">
                  <c:v>45454</c:v>
                </c:pt>
                <c:pt idx="1231">
                  <c:v>45455</c:v>
                </c:pt>
                <c:pt idx="1232">
                  <c:v>45456</c:v>
                </c:pt>
                <c:pt idx="1233">
                  <c:v>45457</c:v>
                </c:pt>
                <c:pt idx="1234">
                  <c:v>45460</c:v>
                </c:pt>
                <c:pt idx="1235">
                  <c:v>45461</c:v>
                </c:pt>
                <c:pt idx="1236">
                  <c:v>45462</c:v>
                </c:pt>
                <c:pt idx="1237">
                  <c:v>45463</c:v>
                </c:pt>
                <c:pt idx="1238">
                  <c:v>45464</c:v>
                </c:pt>
                <c:pt idx="1239">
                  <c:v>45467</c:v>
                </c:pt>
                <c:pt idx="1240">
                  <c:v>45468</c:v>
                </c:pt>
                <c:pt idx="1241">
                  <c:v>45469</c:v>
                </c:pt>
                <c:pt idx="1242">
                  <c:v>45470</c:v>
                </c:pt>
                <c:pt idx="1243">
                  <c:v>45471</c:v>
                </c:pt>
                <c:pt idx="1244">
                  <c:v>45474</c:v>
                </c:pt>
                <c:pt idx="1245">
                  <c:v>45475</c:v>
                </c:pt>
                <c:pt idx="1246">
                  <c:v>45476</c:v>
                </c:pt>
                <c:pt idx="1247">
                  <c:v>45477</c:v>
                </c:pt>
                <c:pt idx="1248">
                  <c:v>45478</c:v>
                </c:pt>
                <c:pt idx="1249">
                  <c:v>45481</c:v>
                </c:pt>
                <c:pt idx="1250">
                  <c:v>45482</c:v>
                </c:pt>
                <c:pt idx="1251">
                  <c:v>45483</c:v>
                </c:pt>
                <c:pt idx="1252">
                  <c:v>45484</c:v>
                </c:pt>
                <c:pt idx="1253">
                  <c:v>45485</c:v>
                </c:pt>
                <c:pt idx="1254">
                  <c:v>45488</c:v>
                </c:pt>
                <c:pt idx="1255">
                  <c:v>45489</c:v>
                </c:pt>
                <c:pt idx="1256">
                  <c:v>45490</c:v>
                </c:pt>
                <c:pt idx="1257">
                  <c:v>45491</c:v>
                </c:pt>
                <c:pt idx="1258">
                  <c:v>45492</c:v>
                </c:pt>
                <c:pt idx="1259">
                  <c:v>45495</c:v>
                </c:pt>
                <c:pt idx="1260">
                  <c:v>45496</c:v>
                </c:pt>
                <c:pt idx="1261">
                  <c:v>45497</c:v>
                </c:pt>
                <c:pt idx="1262">
                  <c:v>45498</c:v>
                </c:pt>
                <c:pt idx="1263">
                  <c:v>45499</c:v>
                </c:pt>
                <c:pt idx="1264">
                  <c:v>45502</c:v>
                </c:pt>
                <c:pt idx="1265">
                  <c:v>45503</c:v>
                </c:pt>
                <c:pt idx="1266">
                  <c:v>45504</c:v>
                </c:pt>
                <c:pt idx="1267">
                  <c:v>45505</c:v>
                </c:pt>
                <c:pt idx="1268">
                  <c:v>45506</c:v>
                </c:pt>
                <c:pt idx="1269">
                  <c:v>45509</c:v>
                </c:pt>
                <c:pt idx="1270">
                  <c:v>45510</c:v>
                </c:pt>
                <c:pt idx="1271">
                  <c:v>45511</c:v>
                </c:pt>
                <c:pt idx="1272">
                  <c:v>45512</c:v>
                </c:pt>
                <c:pt idx="1273">
                  <c:v>45513</c:v>
                </c:pt>
                <c:pt idx="1274">
                  <c:v>45516</c:v>
                </c:pt>
                <c:pt idx="1275">
                  <c:v>45517</c:v>
                </c:pt>
                <c:pt idx="1276">
                  <c:v>45518</c:v>
                </c:pt>
                <c:pt idx="1277">
                  <c:v>45519</c:v>
                </c:pt>
                <c:pt idx="1278">
                  <c:v>45520</c:v>
                </c:pt>
                <c:pt idx="1279">
                  <c:v>45523</c:v>
                </c:pt>
                <c:pt idx="1280">
                  <c:v>45524</c:v>
                </c:pt>
                <c:pt idx="1281">
                  <c:v>45525</c:v>
                </c:pt>
                <c:pt idx="1282">
                  <c:v>45526</c:v>
                </c:pt>
                <c:pt idx="1283">
                  <c:v>45527</c:v>
                </c:pt>
                <c:pt idx="1284">
                  <c:v>45530</c:v>
                </c:pt>
                <c:pt idx="1285">
                  <c:v>45531</c:v>
                </c:pt>
                <c:pt idx="1286">
                  <c:v>45532</c:v>
                </c:pt>
                <c:pt idx="1287">
                  <c:v>45533</c:v>
                </c:pt>
                <c:pt idx="1288">
                  <c:v>45534</c:v>
                </c:pt>
                <c:pt idx="1289">
                  <c:v>45537</c:v>
                </c:pt>
                <c:pt idx="1290">
                  <c:v>45538</c:v>
                </c:pt>
                <c:pt idx="1291">
                  <c:v>45539</c:v>
                </c:pt>
                <c:pt idx="1292">
                  <c:v>45540</c:v>
                </c:pt>
                <c:pt idx="1293">
                  <c:v>45541</c:v>
                </c:pt>
                <c:pt idx="1294">
                  <c:v>45544</c:v>
                </c:pt>
                <c:pt idx="1295">
                  <c:v>45545</c:v>
                </c:pt>
                <c:pt idx="1296">
                  <c:v>45546</c:v>
                </c:pt>
                <c:pt idx="1297">
                  <c:v>45547</c:v>
                </c:pt>
                <c:pt idx="1298">
                  <c:v>45548</c:v>
                </c:pt>
                <c:pt idx="1299">
                  <c:v>45551</c:v>
                </c:pt>
                <c:pt idx="1300">
                  <c:v>45552</c:v>
                </c:pt>
                <c:pt idx="1301">
                  <c:v>45553</c:v>
                </c:pt>
                <c:pt idx="1302">
                  <c:v>45554</c:v>
                </c:pt>
                <c:pt idx="1303">
                  <c:v>45555</c:v>
                </c:pt>
                <c:pt idx="1304">
                  <c:v>45558</c:v>
                </c:pt>
                <c:pt idx="1305">
                  <c:v>45559</c:v>
                </c:pt>
              </c:numCache>
            </c:numRef>
          </c:cat>
          <c:val>
            <c:numRef>
              <c:f>Sheet1!$B$8:$B$1313</c:f>
              <c:numCache>
                <c:formatCode>0.0</c:formatCode>
                <c:ptCount val="1306"/>
                <c:pt idx="0">
                  <c:v>12.6553</c:v>
                </c:pt>
                <c:pt idx="1">
                  <c:v>12.566000000000001</c:v>
                </c:pt>
                <c:pt idx="2">
                  <c:v>12.4734</c:v>
                </c:pt>
                <c:pt idx="3">
                  <c:v>12.5092</c:v>
                </c:pt>
                <c:pt idx="4">
                  <c:v>12.387</c:v>
                </c:pt>
                <c:pt idx="5">
                  <c:v>12.387</c:v>
                </c:pt>
                <c:pt idx="6">
                  <c:v>12.3878</c:v>
                </c:pt>
                <c:pt idx="7">
                  <c:v>12.386699999999999</c:v>
                </c:pt>
                <c:pt idx="8">
                  <c:v>12.3865</c:v>
                </c:pt>
                <c:pt idx="9">
                  <c:v>12.3893</c:v>
                </c:pt>
                <c:pt idx="10">
                  <c:v>12.4621</c:v>
                </c:pt>
                <c:pt idx="11">
                  <c:v>12.4778</c:v>
                </c:pt>
                <c:pt idx="12">
                  <c:v>12.5808</c:v>
                </c:pt>
                <c:pt idx="13">
                  <c:v>12.706799999999999</c:v>
                </c:pt>
                <c:pt idx="14">
                  <c:v>12.8415</c:v>
                </c:pt>
                <c:pt idx="15">
                  <c:v>12.7902</c:v>
                </c:pt>
                <c:pt idx="16">
                  <c:v>12.7455</c:v>
                </c:pt>
                <c:pt idx="17">
                  <c:v>12.7553</c:v>
                </c:pt>
                <c:pt idx="18">
                  <c:v>12.5753</c:v>
                </c:pt>
                <c:pt idx="19">
                  <c:v>12.610200000000001</c:v>
                </c:pt>
                <c:pt idx="20">
                  <c:v>12.634399999999999</c:v>
                </c:pt>
                <c:pt idx="21">
                  <c:v>12.5578</c:v>
                </c:pt>
                <c:pt idx="22">
                  <c:v>12.541</c:v>
                </c:pt>
                <c:pt idx="23">
                  <c:v>12.6228</c:v>
                </c:pt>
                <c:pt idx="24">
                  <c:v>12.7049</c:v>
                </c:pt>
                <c:pt idx="25">
                  <c:v>12.6541</c:v>
                </c:pt>
                <c:pt idx="26">
                  <c:v>12.6135</c:v>
                </c:pt>
                <c:pt idx="27">
                  <c:v>12.5892</c:v>
                </c:pt>
                <c:pt idx="28">
                  <c:v>12.800700000000001</c:v>
                </c:pt>
                <c:pt idx="29">
                  <c:v>12.8881</c:v>
                </c:pt>
                <c:pt idx="30">
                  <c:v>12.9681</c:v>
                </c:pt>
                <c:pt idx="31">
                  <c:v>12.913399999999999</c:v>
                </c:pt>
                <c:pt idx="32">
                  <c:v>12.9328</c:v>
                </c:pt>
                <c:pt idx="33">
                  <c:v>12.873200000000001</c:v>
                </c:pt>
                <c:pt idx="34">
                  <c:v>12.6455</c:v>
                </c:pt>
                <c:pt idx="35">
                  <c:v>12.647600000000001</c:v>
                </c:pt>
                <c:pt idx="36">
                  <c:v>12.6448</c:v>
                </c:pt>
                <c:pt idx="37">
                  <c:v>12.662000000000001</c:v>
                </c:pt>
                <c:pt idx="38">
                  <c:v>12.5684</c:v>
                </c:pt>
                <c:pt idx="39">
                  <c:v>12.670199999999999</c:v>
                </c:pt>
                <c:pt idx="40">
                  <c:v>12.797700000000001</c:v>
                </c:pt>
                <c:pt idx="41">
                  <c:v>12.67</c:v>
                </c:pt>
                <c:pt idx="42">
                  <c:v>12.612500000000001</c:v>
                </c:pt>
                <c:pt idx="43">
                  <c:v>12.481999999999999</c:v>
                </c:pt>
                <c:pt idx="44">
                  <c:v>12.5754</c:v>
                </c:pt>
                <c:pt idx="45">
                  <c:v>12.6195</c:v>
                </c:pt>
                <c:pt idx="46">
                  <c:v>12.573</c:v>
                </c:pt>
                <c:pt idx="47">
                  <c:v>12.529</c:v>
                </c:pt>
                <c:pt idx="48">
                  <c:v>12.4261</c:v>
                </c:pt>
                <c:pt idx="49">
                  <c:v>12.454000000000001</c:v>
                </c:pt>
                <c:pt idx="50">
                  <c:v>12.5023</c:v>
                </c:pt>
                <c:pt idx="51">
                  <c:v>12.4931</c:v>
                </c:pt>
                <c:pt idx="52">
                  <c:v>12.5916</c:v>
                </c:pt>
                <c:pt idx="53">
                  <c:v>12.668900000000001</c:v>
                </c:pt>
                <c:pt idx="54">
                  <c:v>12.7471</c:v>
                </c:pt>
                <c:pt idx="55">
                  <c:v>12.766299999999999</c:v>
                </c:pt>
                <c:pt idx="56">
                  <c:v>12.7719</c:v>
                </c:pt>
                <c:pt idx="57">
                  <c:v>12.743600000000001</c:v>
                </c:pt>
                <c:pt idx="58">
                  <c:v>13.003</c:v>
                </c:pt>
                <c:pt idx="59">
                  <c:v>13.3156</c:v>
                </c:pt>
                <c:pt idx="60">
                  <c:v>13.4826</c:v>
                </c:pt>
                <c:pt idx="61">
                  <c:v>13.451700000000001</c:v>
                </c:pt>
                <c:pt idx="62">
                  <c:v>13.4315</c:v>
                </c:pt>
                <c:pt idx="63">
                  <c:v>13.395</c:v>
                </c:pt>
                <c:pt idx="64">
                  <c:v>13.2301</c:v>
                </c:pt>
                <c:pt idx="65">
                  <c:v>13.315200000000001</c:v>
                </c:pt>
                <c:pt idx="66">
                  <c:v>13.3085</c:v>
                </c:pt>
                <c:pt idx="67">
                  <c:v>13.4232</c:v>
                </c:pt>
                <c:pt idx="68">
                  <c:v>13.414</c:v>
                </c:pt>
                <c:pt idx="69">
                  <c:v>13.6122</c:v>
                </c:pt>
                <c:pt idx="70">
                  <c:v>13.662800000000001</c:v>
                </c:pt>
                <c:pt idx="71">
                  <c:v>13.6617</c:v>
                </c:pt>
                <c:pt idx="72">
                  <c:v>13.8505</c:v>
                </c:pt>
                <c:pt idx="73">
                  <c:v>13.8225</c:v>
                </c:pt>
                <c:pt idx="74">
                  <c:v>13.769399999999999</c:v>
                </c:pt>
                <c:pt idx="75">
                  <c:v>13.853199999999999</c:v>
                </c:pt>
                <c:pt idx="76">
                  <c:v>13.686299999999999</c:v>
                </c:pt>
                <c:pt idx="77">
                  <c:v>13.8629</c:v>
                </c:pt>
                <c:pt idx="78">
                  <c:v>13.857799999999999</c:v>
                </c:pt>
                <c:pt idx="79">
                  <c:v>13.999599999999999</c:v>
                </c:pt>
                <c:pt idx="80">
                  <c:v>13.953200000000001</c:v>
                </c:pt>
                <c:pt idx="81">
                  <c:v>13.882999999999999</c:v>
                </c:pt>
                <c:pt idx="82">
                  <c:v>13.8268</c:v>
                </c:pt>
                <c:pt idx="83">
                  <c:v>13.8466</c:v>
                </c:pt>
                <c:pt idx="84">
                  <c:v>13.939299999999999</c:v>
                </c:pt>
                <c:pt idx="85">
                  <c:v>13.710699999999999</c:v>
                </c:pt>
                <c:pt idx="86">
                  <c:v>13.769299999999999</c:v>
                </c:pt>
                <c:pt idx="87">
                  <c:v>13.3535</c:v>
                </c:pt>
                <c:pt idx="88">
                  <c:v>13.352600000000001</c:v>
                </c:pt>
                <c:pt idx="89">
                  <c:v>13.351000000000001</c:v>
                </c:pt>
                <c:pt idx="90">
                  <c:v>13.350899999999999</c:v>
                </c:pt>
                <c:pt idx="91">
                  <c:v>13.3513</c:v>
                </c:pt>
                <c:pt idx="92">
                  <c:v>13.352</c:v>
                </c:pt>
                <c:pt idx="93">
                  <c:v>13.353999999999999</c:v>
                </c:pt>
                <c:pt idx="94">
                  <c:v>12.304500000000001</c:v>
                </c:pt>
                <c:pt idx="95">
                  <c:v>12.6281</c:v>
                </c:pt>
                <c:pt idx="96">
                  <c:v>12.7721</c:v>
                </c:pt>
                <c:pt idx="97">
                  <c:v>13.0083</c:v>
                </c:pt>
                <c:pt idx="98">
                  <c:v>13.007999999999999</c:v>
                </c:pt>
                <c:pt idx="99">
                  <c:v>13.0792</c:v>
                </c:pt>
                <c:pt idx="100">
                  <c:v>13.202400000000001</c:v>
                </c:pt>
                <c:pt idx="101">
                  <c:v>13.3065</c:v>
                </c:pt>
                <c:pt idx="102">
                  <c:v>13.2288</c:v>
                </c:pt>
                <c:pt idx="103">
                  <c:v>13.319900000000001</c:v>
                </c:pt>
                <c:pt idx="104">
                  <c:v>13.619400000000001</c:v>
                </c:pt>
                <c:pt idx="105">
                  <c:v>13.5528</c:v>
                </c:pt>
                <c:pt idx="106">
                  <c:v>13.533099999999999</c:v>
                </c:pt>
                <c:pt idx="107">
                  <c:v>13.503</c:v>
                </c:pt>
                <c:pt idx="108">
                  <c:v>13.5253</c:v>
                </c:pt>
                <c:pt idx="109">
                  <c:v>13.472899999999999</c:v>
                </c:pt>
                <c:pt idx="110">
                  <c:v>13.444599999999999</c:v>
                </c:pt>
                <c:pt idx="111">
                  <c:v>13.2804</c:v>
                </c:pt>
                <c:pt idx="112">
                  <c:v>13.320399999999999</c:v>
                </c:pt>
                <c:pt idx="113">
                  <c:v>12.8484</c:v>
                </c:pt>
                <c:pt idx="114">
                  <c:v>13.2898</c:v>
                </c:pt>
                <c:pt idx="115">
                  <c:v>13.3644</c:v>
                </c:pt>
                <c:pt idx="116">
                  <c:v>13.4422</c:v>
                </c:pt>
                <c:pt idx="117">
                  <c:v>13.7178</c:v>
                </c:pt>
                <c:pt idx="118">
                  <c:v>13.501899999999999</c:v>
                </c:pt>
                <c:pt idx="119">
                  <c:v>13.0467</c:v>
                </c:pt>
                <c:pt idx="120">
                  <c:v>13.323700000000001</c:v>
                </c:pt>
                <c:pt idx="121">
                  <c:v>13.146100000000001</c:v>
                </c:pt>
                <c:pt idx="122">
                  <c:v>12.892899999999999</c:v>
                </c:pt>
                <c:pt idx="123">
                  <c:v>12.7119</c:v>
                </c:pt>
                <c:pt idx="124">
                  <c:v>12.1638</c:v>
                </c:pt>
                <c:pt idx="125">
                  <c:v>12.1266</c:v>
                </c:pt>
                <c:pt idx="126">
                  <c:v>11.896699999999999</c:v>
                </c:pt>
                <c:pt idx="127">
                  <c:v>11.7431</c:v>
                </c:pt>
                <c:pt idx="128">
                  <c:v>11.950799999999999</c:v>
                </c:pt>
                <c:pt idx="129">
                  <c:v>11.5497</c:v>
                </c:pt>
                <c:pt idx="130">
                  <c:v>11.8695</c:v>
                </c:pt>
                <c:pt idx="131">
                  <c:v>12.1896</c:v>
                </c:pt>
                <c:pt idx="132">
                  <c:v>12.126300000000001</c:v>
                </c:pt>
                <c:pt idx="133">
                  <c:v>12.2019</c:v>
                </c:pt>
                <c:pt idx="134">
                  <c:v>12.185499999999999</c:v>
                </c:pt>
                <c:pt idx="135">
                  <c:v>12.277200000000001</c:v>
                </c:pt>
                <c:pt idx="136">
                  <c:v>12.2499</c:v>
                </c:pt>
                <c:pt idx="137">
                  <c:v>12.447900000000001</c:v>
                </c:pt>
                <c:pt idx="138">
                  <c:v>12.378500000000001</c:v>
                </c:pt>
                <c:pt idx="139">
                  <c:v>12.3841</c:v>
                </c:pt>
                <c:pt idx="140">
                  <c:v>12.669</c:v>
                </c:pt>
                <c:pt idx="141">
                  <c:v>12.608000000000001</c:v>
                </c:pt>
                <c:pt idx="142">
                  <c:v>12.6494</c:v>
                </c:pt>
                <c:pt idx="143">
                  <c:v>12.5847</c:v>
                </c:pt>
                <c:pt idx="144">
                  <c:v>12.568199999999999</c:v>
                </c:pt>
                <c:pt idx="145">
                  <c:v>12.817399999999999</c:v>
                </c:pt>
                <c:pt idx="146">
                  <c:v>12.741099999999999</c:v>
                </c:pt>
                <c:pt idx="147">
                  <c:v>12.7598</c:v>
                </c:pt>
                <c:pt idx="148">
                  <c:v>12.8643</c:v>
                </c:pt>
                <c:pt idx="149">
                  <c:v>13.049099999999999</c:v>
                </c:pt>
                <c:pt idx="150">
                  <c:v>12.907</c:v>
                </c:pt>
                <c:pt idx="151">
                  <c:v>13.022500000000001</c:v>
                </c:pt>
                <c:pt idx="152">
                  <c:v>13.0303</c:v>
                </c:pt>
                <c:pt idx="153">
                  <c:v>12.981199999999999</c:v>
                </c:pt>
                <c:pt idx="154">
                  <c:v>11.9704</c:v>
                </c:pt>
                <c:pt idx="155">
                  <c:v>12.1136</c:v>
                </c:pt>
                <c:pt idx="156">
                  <c:v>12.188800000000001</c:v>
                </c:pt>
                <c:pt idx="157">
                  <c:v>12.380100000000001</c:v>
                </c:pt>
                <c:pt idx="158">
                  <c:v>12.411</c:v>
                </c:pt>
                <c:pt idx="159">
                  <c:v>12.440799999999999</c:v>
                </c:pt>
                <c:pt idx="160">
                  <c:v>12.4527</c:v>
                </c:pt>
                <c:pt idx="161">
                  <c:v>12.5082</c:v>
                </c:pt>
                <c:pt idx="162">
                  <c:v>12.4869</c:v>
                </c:pt>
                <c:pt idx="163">
                  <c:v>12.625500000000001</c:v>
                </c:pt>
                <c:pt idx="164">
                  <c:v>12.6236</c:v>
                </c:pt>
                <c:pt idx="165">
                  <c:v>12.6004</c:v>
                </c:pt>
                <c:pt idx="166">
                  <c:v>12.631600000000001</c:v>
                </c:pt>
                <c:pt idx="167">
                  <c:v>12.514900000000001</c:v>
                </c:pt>
                <c:pt idx="168">
                  <c:v>12.481</c:v>
                </c:pt>
                <c:pt idx="169">
                  <c:v>12.52</c:v>
                </c:pt>
                <c:pt idx="170">
                  <c:v>12.6244</c:v>
                </c:pt>
                <c:pt idx="171">
                  <c:v>12.560600000000001</c:v>
                </c:pt>
                <c:pt idx="172">
                  <c:v>12.4969</c:v>
                </c:pt>
                <c:pt idx="173">
                  <c:v>12.2171</c:v>
                </c:pt>
                <c:pt idx="174">
                  <c:v>12.238</c:v>
                </c:pt>
                <c:pt idx="175">
                  <c:v>12.402100000000001</c:v>
                </c:pt>
                <c:pt idx="176">
                  <c:v>12.319699999999999</c:v>
                </c:pt>
                <c:pt idx="177">
                  <c:v>12.359500000000001</c:v>
                </c:pt>
                <c:pt idx="178">
                  <c:v>12.3901</c:v>
                </c:pt>
                <c:pt idx="179">
                  <c:v>12.7277</c:v>
                </c:pt>
                <c:pt idx="180">
                  <c:v>12.774800000000001</c:v>
                </c:pt>
                <c:pt idx="181">
                  <c:v>12.7803</c:v>
                </c:pt>
                <c:pt idx="182">
                  <c:v>12.7803</c:v>
                </c:pt>
                <c:pt idx="183">
                  <c:v>12.8416</c:v>
                </c:pt>
                <c:pt idx="184">
                  <c:v>12.9137</c:v>
                </c:pt>
                <c:pt idx="185">
                  <c:v>12.9998</c:v>
                </c:pt>
                <c:pt idx="186">
                  <c:v>12.982799999999999</c:v>
                </c:pt>
                <c:pt idx="187">
                  <c:v>12.8408</c:v>
                </c:pt>
                <c:pt idx="188">
                  <c:v>12.865</c:v>
                </c:pt>
                <c:pt idx="189">
                  <c:v>13.113799999999999</c:v>
                </c:pt>
                <c:pt idx="190">
                  <c:v>13.315300000000001</c:v>
                </c:pt>
                <c:pt idx="191">
                  <c:v>13.3324</c:v>
                </c:pt>
                <c:pt idx="192">
                  <c:v>13.4193</c:v>
                </c:pt>
                <c:pt idx="193">
                  <c:v>13.600899999999999</c:v>
                </c:pt>
                <c:pt idx="194">
                  <c:v>13.6066</c:v>
                </c:pt>
                <c:pt idx="195">
                  <c:v>13.6831</c:v>
                </c:pt>
                <c:pt idx="196">
                  <c:v>13.754300000000001</c:v>
                </c:pt>
                <c:pt idx="197">
                  <c:v>13.7569</c:v>
                </c:pt>
                <c:pt idx="198">
                  <c:v>13.757400000000001</c:v>
                </c:pt>
                <c:pt idx="199">
                  <c:v>13.6775</c:v>
                </c:pt>
                <c:pt idx="200">
                  <c:v>13.8559</c:v>
                </c:pt>
                <c:pt idx="201">
                  <c:v>14.1347</c:v>
                </c:pt>
                <c:pt idx="202">
                  <c:v>14.4191</c:v>
                </c:pt>
                <c:pt idx="203">
                  <c:v>14.6868</c:v>
                </c:pt>
                <c:pt idx="204">
                  <c:v>15.5061</c:v>
                </c:pt>
                <c:pt idx="205">
                  <c:v>15.6066</c:v>
                </c:pt>
                <c:pt idx="206">
                  <c:v>15.8484</c:v>
                </c:pt>
                <c:pt idx="207">
                  <c:v>16.069099999999999</c:v>
                </c:pt>
                <c:pt idx="208">
                  <c:v>15.795500000000001</c:v>
                </c:pt>
                <c:pt idx="209">
                  <c:v>16.121600000000001</c:v>
                </c:pt>
                <c:pt idx="210">
                  <c:v>15.9819</c:v>
                </c:pt>
                <c:pt idx="211">
                  <c:v>15.7776</c:v>
                </c:pt>
                <c:pt idx="212">
                  <c:v>15.0121</c:v>
                </c:pt>
                <c:pt idx="213">
                  <c:v>15.117800000000001</c:v>
                </c:pt>
                <c:pt idx="214">
                  <c:v>15.567</c:v>
                </c:pt>
                <c:pt idx="215">
                  <c:v>15.586</c:v>
                </c:pt>
                <c:pt idx="216">
                  <c:v>15.681100000000001</c:v>
                </c:pt>
                <c:pt idx="217">
                  <c:v>15.647600000000001</c:v>
                </c:pt>
                <c:pt idx="218">
                  <c:v>14.9689</c:v>
                </c:pt>
                <c:pt idx="219">
                  <c:v>15.048400000000001</c:v>
                </c:pt>
                <c:pt idx="220">
                  <c:v>15.1913</c:v>
                </c:pt>
                <c:pt idx="221">
                  <c:v>15.5572</c:v>
                </c:pt>
                <c:pt idx="222">
                  <c:v>15.4735</c:v>
                </c:pt>
                <c:pt idx="223">
                  <c:v>15.6037</c:v>
                </c:pt>
                <c:pt idx="224">
                  <c:v>15.8409</c:v>
                </c:pt>
                <c:pt idx="225">
                  <c:v>15.8558</c:v>
                </c:pt>
                <c:pt idx="226">
                  <c:v>15.8697</c:v>
                </c:pt>
                <c:pt idx="227">
                  <c:v>15.8177</c:v>
                </c:pt>
                <c:pt idx="228">
                  <c:v>15.6403</c:v>
                </c:pt>
                <c:pt idx="229">
                  <c:v>15.7064</c:v>
                </c:pt>
                <c:pt idx="230">
                  <c:v>15.5687</c:v>
                </c:pt>
                <c:pt idx="231">
                  <c:v>15.4635</c:v>
                </c:pt>
                <c:pt idx="232">
                  <c:v>15.424300000000001</c:v>
                </c:pt>
                <c:pt idx="233">
                  <c:v>15.6648</c:v>
                </c:pt>
                <c:pt idx="234">
                  <c:v>16.040700000000001</c:v>
                </c:pt>
                <c:pt idx="235">
                  <c:v>16.041499999999999</c:v>
                </c:pt>
                <c:pt idx="236">
                  <c:v>15.793699999999999</c:v>
                </c:pt>
                <c:pt idx="237">
                  <c:v>15.6402</c:v>
                </c:pt>
                <c:pt idx="238">
                  <c:v>15.770799999999999</c:v>
                </c:pt>
                <c:pt idx="239">
                  <c:v>15.922800000000001</c:v>
                </c:pt>
                <c:pt idx="240">
                  <c:v>15.9473</c:v>
                </c:pt>
                <c:pt idx="241">
                  <c:v>15.756</c:v>
                </c:pt>
                <c:pt idx="242">
                  <c:v>15.851100000000001</c:v>
                </c:pt>
                <c:pt idx="243">
                  <c:v>16.304099999999998</c:v>
                </c:pt>
                <c:pt idx="244">
                  <c:v>16.3566</c:v>
                </c:pt>
                <c:pt idx="245">
                  <c:v>16.459800000000001</c:v>
                </c:pt>
                <c:pt idx="246">
                  <c:v>16.4636</c:v>
                </c:pt>
                <c:pt idx="247">
                  <c:v>16.3718</c:v>
                </c:pt>
                <c:pt idx="248">
                  <c:v>16.216100000000001</c:v>
                </c:pt>
                <c:pt idx="249">
                  <c:v>15.939</c:v>
                </c:pt>
                <c:pt idx="250">
                  <c:v>16.0242</c:v>
                </c:pt>
                <c:pt idx="251">
                  <c:v>15.6417</c:v>
                </c:pt>
                <c:pt idx="252">
                  <c:v>15.659000000000001</c:v>
                </c:pt>
                <c:pt idx="253">
                  <c:v>15.8085</c:v>
                </c:pt>
                <c:pt idx="254">
                  <c:v>15.907400000000001</c:v>
                </c:pt>
                <c:pt idx="255">
                  <c:v>16.040400000000002</c:v>
                </c:pt>
                <c:pt idx="256">
                  <c:v>15.932399999999999</c:v>
                </c:pt>
                <c:pt idx="257">
                  <c:v>15.8461</c:v>
                </c:pt>
                <c:pt idx="258">
                  <c:v>16.2014</c:v>
                </c:pt>
                <c:pt idx="259">
                  <c:v>16.0915</c:v>
                </c:pt>
                <c:pt idx="260">
                  <c:v>15.8934</c:v>
                </c:pt>
                <c:pt idx="261">
                  <c:v>15.9619</c:v>
                </c:pt>
                <c:pt idx="262">
                  <c:v>15.6508</c:v>
                </c:pt>
                <c:pt idx="263">
                  <c:v>15.6715</c:v>
                </c:pt>
                <c:pt idx="264">
                  <c:v>15.7135</c:v>
                </c:pt>
                <c:pt idx="265">
                  <c:v>15.7386</c:v>
                </c:pt>
                <c:pt idx="266">
                  <c:v>15.723100000000001</c:v>
                </c:pt>
                <c:pt idx="267">
                  <c:v>15.732100000000001</c:v>
                </c:pt>
                <c:pt idx="268">
                  <c:v>15.7315</c:v>
                </c:pt>
                <c:pt idx="269">
                  <c:v>15.732799999999999</c:v>
                </c:pt>
                <c:pt idx="270">
                  <c:v>15.728</c:v>
                </c:pt>
                <c:pt idx="271">
                  <c:v>15.726900000000001</c:v>
                </c:pt>
                <c:pt idx="272">
                  <c:v>15.723800000000001</c:v>
                </c:pt>
                <c:pt idx="273">
                  <c:v>16.050999999999998</c:v>
                </c:pt>
                <c:pt idx="274">
                  <c:v>16.5657</c:v>
                </c:pt>
                <c:pt idx="275">
                  <c:v>16.638999999999999</c:v>
                </c:pt>
                <c:pt idx="276">
                  <c:v>16.531099999999999</c:v>
                </c:pt>
                <c:pt idx="277">
                  <c:v>16.499600000000001</c:v>
                </c:pt>
                <c:pt idx="278">
                  <c:v>16.478300000000001</c:v>
                </c:pt>
                <c:pt idx="279">
                  <c:v>16.3964</c:v>
                </c:pt>
                <c:pt idx="280">
                  <c:v>16.519600000000001</c:v>
                </c:pt>
                <c:pt idx="281">
                  <c:v>16.5075</c:v>
                </c:pt>
                <c:pt idx="282">
                  <c:v>16.425999999999998</c:v>
                </c:pt>
                <c:pt idx="283">
                  <c:v>16.2104</c:v>
                </c:pt>
                <c:pt idx="284">
                  <c:v>16.128699999999998</c:v>
                </c:pt>
                <c:pt idx="285">
                  <c:v>16.1541</c:v>
                </c:pt>
                <c:pt idx="286">
                  <c:v>16.296199999999999</c:v>
                </c:pt>
                <c:pt idx="287">
                  <c:v>16.383900000000001</c:v>
                </c:pt>
                <c:pt idx="288">
                  <c:v>16.089099999999998</c:v>
                </c:pt>
                <c:pt idx="289">
                  <c:v>16.099399999999999</c:v>
                </c:pt>
                <c:pt idx="290">
                  <c:v>16.289000000000001</c:v>
                </c:pt>
                <c:pt idx="291">
                  <c:v>16.4221</c:v>
                </c:pt>
                <c:pt idx="292">
                  <c:v>16.6678</c:v>
                </c:pt>
                <c:pt idx="293">
                  <c:v>16.594799999999999</c:v>
                </c:pt>
                <c:pt idx="294">
                  <c:v>16.925000000000001</c:v>
                </c:pt>
                <c:pt idx="295">
                  <c:v>16.8371</c:v>
                </c:pt>
                <c:pt idx="296">
                  <c:v>16.667000000000002</c:v>
                </c:pt>
                <c:pt idx="297">
                  <c:v>16.679400000000001</c:v>
                </c:pt>
                <c:pt idx="298">
                  <c:v>16.488399999999999</c:v>
                </c:pt>
                <c:pt idx="299">
                  <c:v>16.659300000000002</c:v>
                </c:pt>
                <c:pt idx="300">
                  <c:v>16.6279</c:v>
                </c:pt>
                <c:pt idx="301">
                  <c:v>16.609500000000001</c:v>
                </c:pt>
                <c:pt idx="302">
                  <c:v>16.7273</c:v>
                </c:pt>
                <c:pt idx="303">
                  <c:v>16.7851</c:v>
                </c:pt>
                <c:pt idx="304">
                  <c:v>16.964700000000001</c:v>
                </c:pt>
                <c:pt idx="305">
                  <c:v>16.854900000000001</c:v>
                </c:pt>
                <c:pt idx="306">
                  <c:v>16.6402</c:v>
                </c:pt>
                <c:pt idx="307">
                  <c:v>16.767900000000001</c:v>
                </c:pt>
                <c:pt idx="308">
                  <c:v>16.976099999999999</c:v>
                </c:pt>
                <c:pt idx="309">
                  <c:v>16.9801</c:v>
                </c:pt>
                <c:pt idx="310">
                  <c:v>17.323799999999999</c:v>
                </c:pt>
                <c:pt idx="311">
                  <c:v>17.3187</c:v>
                </c:pt>
                <c:pt idx="312">
                  <c:v>17.283300000000001</c:v>
                </c:pt>
                <c:pt idx="313">
                  <c:v>17.324100000000001</c:v>
                </c:pt>
                <c:pt idx="314">
                  <c:v>17.178799999999999</c:v>
                </c:pt>
                <c:pt idx="315">
                  <c:v>17.129200000000001</c:v>
                </c:pt>
                <c:pt idx="316">
                  <c:v>16.865500000000001</c:v>
                </c:pt>
                <c:pt idx="317">
                  <c:v>16.858899999999998</c:v>
                </c:pt>
                <c:pt idx="318">
                  <c:v>16.683800000000002</c:v>
                </c:pt>
                <c:pt idx="319">
                  <c:v>17.3064</c:v>
                </c:pt>
                <c:pt idx="320">
                  <c:v>17.349799999999998</c:v>
                </c:pt>
                <c:pt idx="321">
                  <c:v>17.416399999999999</c:v>
                </c:pt>
                <c:pt idx="322">
                  <c:v>17.591100000000001</c:v>
                </c:pt>
                <c:pt idx="323">
                  <c:v>17.542000000000002</c:v>
                </c:pt>
                <c:pt idx="324">
                  <c:v>17.6754</c:v>
                </c:pt>
                <c:pt idx="325">
                  <c:v>17.393000000000001</c:v>
                </c:pt>
                <c:pt idx="326">
                  <c:v>17.542200000000001</c:v>
                </c:pt>
                <c:pt idx="327">
                  <c:v>17.520199999999999</c:v>
                </c:pt>
                <c:pt idx="328">
                  <c:v>17.665900000000001</c:v>
                </c:pt>
                <c:pt idx="329">
                  <c:v>17.7667</c:v>
                </c:pt>
                <c:pt idx="330">
                  <c:v>17.690000000000001</c:v>
                </c:pt>
                <c:pt idx="331">
                  <c:v>17.936800000000002</c:v>
                </c:pt>
                <c:pt idx="332">
                  <c:v>18.271999999999998</c:v>
                </c:pt>
                <c:pt idx="333">
                  <c:v>18.271999999999998</c:v>
                </c:pt>
                <c:pt idx="334">
                  <c:v>18.486899999999999</c:v>
                </c:pt>
                <c:pt idx="335">
                  <c:v>18.844899999999999</c:v>
                </c:pt>
                <c:pt idx="336">
                  <c:v>19.020299999999999</c:v>
                </c:pt>
                <c:pt idx="337">
                  <c:v>19.332999999999998</c:v>
                </c:pt>
                <c:pt idx="338">
                  <c:v>19.265799999999999</c:v>
                </c:pt>
                <c:pt idx="339">
                  <c:v>19.077999999999999</c:v>
                </c:pt>
                <c:pt idx="340">
                  <c:v>19.6144</c:v>
                </c:pt>
                <c:pt idx="341">
                  <c:v>19.543600000000001</c:v>
                </c:pt>
                <c:pt idx="342">
                  <c:v>19.164000000000001</c:v>
                </c:pt>
                <c:pt idx="343">
                  <c:v>19.1065</c:v>
                </c:pt>
                <c:pt idx="344">
                  <c:v>19.3019</c:v>
                </c:pt>
                <c:pt idx="345">
                  <c:v>19.0137</c:v>
                </c:pt>
                <c:pt idx="346">
                  <c:v>19.165800000000001</c:v>
                </c:pt>
                <c:pt idx="347">
                  <c:v>19.470700000000001</c:v>
                </c:pt>
                <c:pt idx="348">
                  <c:v>19.478300000000001</c:v>
                </c:pt>
                <c:pt idx="349">
                  <c:v>19.659700000000001</c:v>
                </c:pt>
                <c:pt idx="350">
                  <c:v>19.266200000000001</c:v>
                </c:pt>
                <c:pt idx="351">
                  <c:v>19.299900000000001</c:v>
                </c:pt>
                <c:pt idx="352">
                  <c:v>18.767199999999999</c:v>
                </c:pt>
                <c:pt idx="353">
                  <c:v>18.671900000000001</c:v>
                </c:pt>
                <c:pt idx="354">
                  <c:v>13.8956</c:v>
                </c:pt>
                <c:pt idx="355">
                  <c:v>14.1113</c:v>
                </c:pt>
                <c:pt idx="356">
                  <c:v>13.663500000000001</c:v>
                </c:pt>
                <c:pt idx="357">
                  <c:v>13.634399999999999</c:v>
                </c:pt>
                <c:pt idx="358">
                  <c:v>13.658899999999999</c:v>
                </c:pt>
                <c:pt idx="359">
                  <c:v>13.8546</c:v>
                </c:pt>
                <c:pt idx="360">
                  <c:v>14.1579</c:v>
                </c:pt>
                <c:pt idx="361">
                  <c:v>14.4641</c:v>
                </c:pt>
                <c:pt idx="362">
                  <c:v>14.463699999999999</c:v>
                </c:pt>
                <c:pt idx="363">
                  <c:v>14.462899999999999</c:v>
                </c:pt>
                <c:pt idx="364">
                  <c:v>14.462999999999999</c:v>
                </c:pt>
                <c:pt idx="365">
                  <c:v>14.462400000000001</c:v>
                </c:pt>
                <c:pt idx="366">
                  <c:v>14.462199999999999</c:v>
                </c:pt>
                <c:pt idx="367">
                  <c:v>14.371</c:v>
                </c:pt>
                <c:pt idx="368">
                  <c:v>14.3955</c:v>
                </c:pt>
                <c:pt idx="369">
                  <c:v>13.940200000000001</c:v>
                </c:pt>
                <c:pt idx="370">
                  <c:v>13.9039</c:v>
                </c:pt>
                <c:pt idx="371">
                  <c:v>13.569800000000001</c:v>
                </c:pt>
                <c:pt idx="372">
                  <c:v>13.657999999999999</c:v>
                </c:pt>
                <c:pt idx="373">
                  <c:v>13.325799999999999</c:v>
                </c:pt>
                <c:pt idx="374">
                  <c:v>13.5342</c:v>
                </c:pt>
                <c:pt idx="375">
                  <c:v>13.361499999999999</c:v>
                </c:pt>
                <c:pt idx="376">
                  <c:v>13.642300000000001</c:v>
                </c:pt>
                <c:pt idx="377">
                  <c:v>13.2102</c:v>
                </c:pt>
                <c:pt idx="378">
                  <c:v>13.165800000000001</c:v>
                </c:pt>
                <c:pt idx="379">
                  <c:v>12.706200000000001</c:v>
                </c:pt>
                <c:pt idx="380">
                  <c:v>12.4328</c:v>
                </c:pt>
                <c:pt idx="381">
                  <c:v>12.521100000000001</c:v>
                </c:pt>
                <c:pt idx="382">
                  <c:v>12.834</c:v>
                </c:pt>
                <c:pt idx="383">
                  <c:v>12.8782</c:v>
                </c:pt>
                <c:pt idx="384">
                  <c:v>12.594900000000001</c:v>
                </c:pt>
                <c:pt idx="385">
                  <c:v>12.7195</c:v>
                </c:pt>
                <c:pt idx="386">
                  <c:v>14.6715</c:v>
                </c:pt>
                <c:pt idx="387">
                  <c:v>14.7948</c:v>
                </c:pt>
                <c:pt idx="388">
                  <c:v>14.4009</c:v>
                </c:pt>
                <c:pt idx="389">
                  <c:v>14.589700000000001</c:v>
                </c:pt>
                <c:pt idx="390">
                  <c:v>14.470499999999999</c:v>
                </c:pt>
                <c:pt idx="391">
                  <c:v>14.2448</c:v>
                </c:pt>
                <c:pt idx="392">
                  <c:v>14.2517</c:v>
                </c:pt>
                <c:pt idx="393">
                  <c:v>14.533300000000001</c:v>
                </c:pt>
                <c:pt idx="394">
                  <c:v>14.5707</c:v>
                </c:pt>
                <c:pt idx="395">
                  <c:v>14.9137</c:v>
                </c:pt>
                <c:pt idx="396">
                  <c:v>14.7798</c:v>
                </c:pt>
                <c:pt idx="397">
                  <c:v>14.959</c:v>
                </c:pt>
                <c:pt idx="398">
                  <c:v>15.1075</c:v>
                </c:pt>
                <c:pt idx="399">
                  <c:v>15.1066</c:v>
                </c:pt>
                <c:pt idx="400">
                  <c:v>15.0375</c:v>
                </c:pt>
                <c:pt idx="401">
                  <c:v>14.930899999999999</c:v>
                </c:pt>
                <c:pt idx="402">
                  <c:v>14.940799999999999</c:v>
                </c:pt>
                <c:pt idx="403">
                  <c:v>14.726100000000001</c:v>
                </c:pt>
                <c:pt idx="404">
                  <c:v>14.4857</c:v>
                </c:pt>
                <c:pt idx="405">
                  <c:v>14.469099999999999</c:v>
                </c:pt>
                <c:pt idx="406">
                  <c:v>14.601900000000001</c:v>
                </c:pt>
                <c:pt idx="407">
                  <c:v>14.508699999999999</c:v>
                </c:pt>
                <c:pt idx="408">
                  <c:v>14.5916</c:v>
                </c:pt>
                <c:pt idx="409">
                  <c:v>15.0383</c:v>
                </c:pt>
                <c:pt idx="410">
                  <c:v>15.0397</c:v>
                </c:pt>
                <c:pt idx="411">
                  <c:v>15.114800000000001</c:v>
                </c:pt>
                <c:pt idx="412">
                  <c:v>15.0924</c:v>
                </c:pt>
                <c:pt idx="413">
                  <c:v>15.2563</c:v>
                </c:pt>
                <c:pt idx="414">
                  <c:v>14.827</c:v>
                </c:pt>
                <c:pt idx="415">
                  <c:v>14.8765</c:v>
                </c:pt>
                <c:pt idx="416">
                  <c:v>14.952999999999999</c:v>
                </c:pt>
                <c:pt idx="417">
                  <c:v>15.040800000000001</c:v>
                </c:pt>
                <c:pt idx="418">
                  <c:v>14.9201</c:v>
                </c:pt>
                <c:pt idx="419">
                  <c:v>14.954499999999999</c:v>
                </c:pt>
                <c:pt idx="420">
                  <c:v>14.953900000000001</c:v>
                </c:pt>
                <c:pt idx="421">
                  <c:v>15.0021</c:v>
                </c:pt>
                <c:pt idx="422">
                  <c:v>14.8</c:v>
                </c:pt>
                <c:pt idx="423">
                  <c:v>14.660299999999999</c:v>
                </c:pt>
                <c:pt idx="424">
                  <c:v>14.648899999999999</c:v>
                </c:pt>
                <c:pt idx="425">
                  <c:v>14.7316</c:v>
                </c:pt>
                <c:pt idx="426">
                  <c:v>14.804</c:v>
                </c:pt>
                <c:pt idx="427">
                  <c:v>14.6486</c:v>
                </c:pt>
                <c:pt idx="428">
                  <c:v>14.999599999999999</c:v>
                </c:pt>
                <c:pt idx="429">
                  <c:v>15.178900000000001</c:v>
                </c:pt>
                <c:pt idx="430">
                  <c:v>15.187799999999999</c:v>
                </c:pt>
                <c:pt idx="431">
                  <c:v>15.1479</c:v>
                </c:pt>
                <c:pt idx="432">
                  <c:v>15.2004</c:v>
                </c:pt>
                <c:pt idx="433">
                  <c:v>15.0481</c:v>
                </c:pt>
                <c:pt idx="434">
                  <c:v>15.1371</c:v>
                </c:pt>
                <c:pt idx="435">
                  <c:v>15.6157</c:v>
                </c:pt>
                <c:pt idx="436">
                  <c:v>15.6175</c:v>
                </c:pt>
                <c:pt idx="437">
                  <c:v>15.684200000000001</c:v>
                </c:pt>
                <c:pt idx="438">
                  <c:v>15.629899999999999</c:v>
                </c:pt>
                <c:pt idx="439">
                  <c:v>15.615</c:v>
                </c:pt>
                <c:pt idx="440">
                  <c:v>15.6365</c:v>
                </c:pt>
                <c:pt idx="441">
                  <c:v>15.483700000000001</c:v>
                </c:pt>
                <c:pt idx="442">
                  <c:v>15.455500000000001</c:v>
                </c:pt>
                <c:pt idx="443">
                  <c:v>15.5342</c:v>
                </c:pt>
                <c:pt idx="444">
                  <c:v>15.544</c:v>
                </c:pt>
                <c:pt idx="445">
                  <c:v>15.431900000000001</c:v>
                </c:pt>
                <c:pt idx="446">
                  <c:v>15.4458</c:v>
                </c:pt>
                <c:pt idx="447">
                  <c:v>15.553800000000001</c:v>
                </c:pt>
                <c:pt idx="448">
                  <c:v>15.4237</c:v>
                </c:pt>
                <c:pt idx="449">
                  <c:v>15.413600000000001</c:v>
                </c:pt>
                <c:pt idx="450">
                  <c:v>16.0869</c:v>
                </c:pt>
                <c:pt idx="451">
                  <c:v>15.811</c:v>
                </c:pt>
                <c:pt idx="452">
                  <c:v>15.851800000000001</c:v>
                </c:pt>
                <c:pt idx="453">
                  <c:v>15.8483</c:v>
                </c:pt>
                <c:pt idx="454">
                  <c:v>15.802300000000001</c:v>
                </c:pt>
                <c:pt idx="455">
                  <c:v>15.898300000000001</c:v>
                </c:pt>
                <c:pt idx="456">
                  <c:v>15.985900000000001</c:v>
                </c:pt>
                <c:pt idx="457">
                  <c:v>16.0061</c:v>
                </c:pt>
                <c:pt idx="458">
                  <c:v>16.285799999999998</c:v>
                </c:pt>
                <c:pt idx="459">
                  <c:v>16.3443</c:v>
                </c:pt>
                <c:pt idx="460">
                  <c:v>16.150600000000001</c:v>
                </c:pt>
                <c:pt idx="461">
                  <c:v>16.2347</c:v>
                </c:pt>
                <c:pt idx="462">
                  <c:v>16.2546</c:v>
                </c:pt>
                <c:pt idx="463">
                  <c:v>15.784000000000001</c:v>
                </c:pt>
                <c:pt idx="464">
                  <c:v>15.7727</c:v>
                </c:pt>
                <c:pt idx="465">
                  <c:v>15.7628</c:v>
                </c:pt>
                <c:pt idx="466">
                  <c:v>15.908799999999999</c:v>
                </c:pt>
                <c:pt idx="467">
                  <c:v>15.7044</c:v>
                </c:pt>
                <c:pt idx="468">
                  <c:v>15.626899999999999</c:v>
                </c:pt>
                <c:pt idx="469">
                  <c:v>15.809699999999999</c:v>
                </c:pt>
                <c:pt idx="470">
                  <c:v>15.801</c:v>
                </c:pt>
                <c:pt idx="471">
                  <c:v>15.6191</c:v>
                </c:pt>
                <c:pt idx="472">
                  <c:v>15.815099999999999</c:v>
                </c:pt>
                <c:pt idx="473">
                  <c:v>15.634499999999999</c:v>
                </c:pt>
                <c:pt idx="474">
                  <c:v>15.680199999999999</c:v>
                </c:pt>
                <c:pt idx="475">
                  <c:v>15.662100000000001</c:v>
                </c:pt>
                <c:pt idx="476">
                  <c:v>15.7753</c:v>
                </c:pt>
                <c:pt idx="477">
                  <c:v>15.7948</c:v>
                </c:pt>
                <c:pt idx="478">
                  <c:v>15.599</c:v>
                </c:pt>
                <c:pt idx="479">
                  <c:v>15.076000000000001</c:v>
                </c:pt>
                <c:pt idx="480">
                  <c:v>14.5511</c:v>
                </c:pt>
                <c:pt idx="481">
                  <c:v>14.5738</c:v>
                </c:pt>
                <c:pt idx="482">
                  <c:v>14.8924</c:v>
                </c:pt>
                <c:pt idx="483">
                  <c:v>14.7622</c:v>
                </c:pt>
                <c:pt idx="484">
                  <c:v>15.1257</c:v>
                </c:pt>
                <c:pt idx="485">
                  <c:v>15.128399999999999</c:v>
                </c:pt>
                <c:pt idx="486">
                  <c:v>15.276899999999999</c:v>
                </c:pt>
                <c:pt idx="487">
                  <c:v>15.195499999999999</c:v>
                </c:pt>
                <c:pt idx="488">
                  <c:v>15.11</c:v>
                </c:pt>
                <c:pt idx="489">
                  <c:v>15.305099999999999</c:v>
                </c:pt>
                <c:pt idx="490">
                  <c:v>15.490399999999999</c:v>
                </c:pt>
                <c:pt idx="491">
                  <c:v>15.4041</c:v>
                </c:pt>
                <c:pt idx="492">
                  <c:v>15.2706</c:v>
                </c:pt>
                <c:pt idx="493">
                  <c:v>15.1828</c:v>
                </c:pt>
                <c:pt idx="494">
                  <c:v>15.112</c:v>
                </c:pt>
                <c:pt idx="495">
                  <c:v>14.775700000000001</c:v>
                </c:pt>
                <c:pt idx="496">
                  <c:v>14.950699999999999</c:v>
                </c:pt>
                <c:pt idx="497">
                  <c:v>14.862</c:v>
                </c:pt>
                <c:pt idx="498">
                  <c:v>14.5924</c:v>
                </c:pt>
                <c:pt idx="499">
                  <c:v>14.793799999999999</c:v>
                </c:pt>
                <c:pt idx="500">
                  <c:v>15.001200000000001</c:v>
                </c:pt>
                <c:pt idx="501">
                  <c:v>15.0312</c:v>
                </c:pt>
                <c:pt idx="502">
                  <c:v>14.7408</c:v>
                </c:pt>
                <c:pt idx="503">
                  <c:v>14.8774</c:v>
                </c:pt>
                <c:pt idx="504">
                  <c:v>14.983599999999999</c:v>
                </c:pt>
                <c:pt idx="505">
                  <c:v>15.006600000000001</c:v>
                </c:pt>
                <c:pt idx="506">
                  <c:v>15.2014</c:v>
                </c:pt>
                <c:pt idx="507">
                  <c:v>15.1972</c:v>
                </c:pt>
                <c:pt idx="508">
                  <c:v>15.1091</c:v>
                </c:pt>
                <c:pt idx="509">
                  <c:v>15.366099999999999</c:v>
                </c:pt>
                <c:pt idx="510">
                  <c:v>15.5318</c:v>
                </c:pt>
                <c:pt idx="511">
                  <c:v>15.4754</c:v>
                </c:pt>
                <c:pt idx="512">
                  <c:v>15.4711</c:v>
                </c:pt>
                <c:pt idx="513">
                  <c:v>15.6157</c:v>
                </c:pt>
                <c:pt idx="514">
                  <c:v>15.5359</c:v>
                </c:pt>
                <c:pt idx="515">
                  <c:v>15.311400000000001</c:v>
                </c:pt>
                <c:pt idx="516">
                  <c:v>15.149699999999999</c:v>
                </c:pt>
                <c:pt idx="517">
                  <c:v>14.9635</c:v>
                </c:pt>
                <c:pt idx="518">
                  <c:v>15.0695</c:v>
                </c:pt>
                <c:pt idx="519">
                  <c:v>15.0708</c:v>
                </c:pt>
                <c:pt idx="520">
                  <c:v>15.104100000000001</c:v>
                </c:pt>
                <c:pt idx="521">
                  <c:v>14.9955</c:v>
                </c:pt>
                <c:pt idx="522">
                  <c:v>15.082800000000001</c:v>
                </c:pt>
                <c:pt idx="523">
                  <c:v>15.083600000000001</c:v>
                </c:pt>
                <c:pt idx="524">
                  <c:v>15.1843</c:v>
                </c:pt>
                <c:pt idx="525">
                  <c:v>15.2079</c:v>
                </c:pt>
                <c:pt idx="526">
                  <c:v>15.057600000000001</c:v>
                </c:pt>
                <c:pt idx="527">
                  <c:v>15.1539</c:v>
                </c:pt>
                <c:pt idx="528">
                  <c:v>15.154400000000001</c:v>
                </c:pt>
                <c:pt idx="529">
                  <c:v>15.162699999999999</c:v>
                </c:pt>
                <c:pt idx="530">
                  <c:v>15.164300000000001</c:v>
                </c:pt>
                <c:pt idx="531">
                  <c:v>15.164400000000001</c:v>
                </c:pt>
                <c:pt idx="532">
                  <c:v>15.1631</c:v>
                </c:pt>
                <c:pt idx="533">
                  <c:v>15.3622</c:v>
                </c:pt>
                <c:pt idx="534">
                  <c:v>15.367800000000001</c:v>
                </c:pt>
                <c:pt idx="535">
                  <c:v>15.2438</c:v>
                </c:pt>
                <c:pt idx="536">
                  <c:v>15.4038</c:v>
                </c:pt>
                <c:pt idx="537">
                  <c:v>15.320600000000001</c:v>
                </c:pt>
                <c:pt idx="538">
                  <c:v>15.3927</c:v>
                </c:pt>
                <c:pt idx="539">
                  <c:v>15.22</c:v>
                </c:pt>
                <c:pt idx="540">
                  <c:v>15.387700000000001</c:v>
                </c:pt>
                <c:pt idx="541">
                  <c:v>15.355399999999999</c:v>
                </c:pt>
                <c:pt idx="542">
                  <c:v>15.4261</c:v>
                </c:pt>
                <c:pt idx="543">
                  <c:v>15.5372</c:v>
                </c:pt>
                <c:pt idx="544">
                  <c:v>15.714499999999999</c:v>
                </c:pt>
                <c:pt idx="545">
                  <c:v>15.6653</c:v>
                </c:pt>
                <c:pt idx="546">
                  <c:v>15.519600000000001</c:v>
                </c:pt>
                <c:pt idx="547">
                  <c:v>15.5045</c:v>
                </c:pt>
                <c:pt idx="548">
                  <c:v>15.674200000000001</c:v>
                </c:pt>
                <c:pt idx="549">
                  <c:v>15.644399999999999</c:v>
                </c:pt>
                <c:pt idx="550">
                  <c:v>15.482200000000001</c:v>
                </c:pt>
                <c:pt idx="551">
                  <c:v>15.416</c:v>
                </c:pt>
                <c:pt idx="552">
                  <c:v>15.565899999999999</c:v>
                </c:pt>
                <c:pt idx="553">
                  <c:v>15.485900000000001</c:v>
                </c:pt>
                <c:pt idx="554">
                  <c:v>15.535</c:v>
                </c:pt>
                <c:pt idx="555">
                  <c:v>15.537699999999999</c:v>
                </c:pt>
                <c:pt idx="556">
                  <c:v>15.4573</c:v>
                </c:pt>
                <c:pt idx="557">
                  <c:v>15.7103</c:v>
                </c:pt>
                <c:pt idx="558">
                  <c:v>15.6754</c:v>
                </c:pt>
                <c:pt idx="559">
                  <c:v>15.6654</c:v>
                </c:pt>
                <c:pt idx="560">
                  <c:v>15.6753</c:v>
                </c:pt>
                <c:pt idx="561">
                  <c:v>15.6892</c:v>
                </c:pt>
                <c:pt idx="562">
                  <c:v>15.5314</c:v>
                </c:pt>
                <c:pt idx="563">
                  <c:v>15.709</c:v>
                </c:pt>
                <c:pt idx="564">
                  <c:v>15.7845</c:v>
                </c:pt>
                <c:pt idx="565">
                  <c:v>15.7897</c:v>
                </c:pt>
                <c:pt idx="566">
                  <c:v>15.8005</c:v>
                </c:pt>
                <c:pt idx="567">
                  <c:v>15.739699999999999</c:v>
                </c:pt>
                <c:pt idx="568">
                  <c:v>15.625</c:v>
                </c:pt>
                <c:pt idx="569">
                  <c:v>15.602499999999999</c:v>
                </c:pt>
                <c:pt idx="570">
                  <c:v>15.5428</c:v>
                </c:pt>
                <c:pt idx="571">
                  <c:v>15.579000000000001</c:v>
                </c:pt>
                <c:pt idx="572">
                  <c:v>15.6326</c:v>
                </c:pt>
                <c:pt idx="573">
                  <c:v>15.7775</c:v>
                </c:pt>
                <c:pt idx="574">
                  <c:v>15.72</c:v>
                </c:pt>
                <c:pt idx="575">
                  <c:v>15.819900000000001</c:v>
                </c:pt>
                <c:pt idx="576">
                  <c:v>16.022099999999998</c:v>
                </c:pt>
                <c:pt idx="577">
                  <c:v>16.295100000000001</c:v>
                </c:pt>
                <c:pt idx="578">
                  <c:v>16.2241</c:v>
                </c:pt>
                <c:pt idx="579">
                  <c:v>17.6968</c:v>
                </c:pt>
                <c:pt idx="580">
                  <c:v>17.5626</c:v>
                </c:pt>
                <c:pt idx="581">
                  <c:v>17.403600000000001</c:v>
                </c:pt>
                <c:pt idx="582">
                  <c:v>17.494800000000001</c:v>
                </c:pt>
                <c:pt idx="583">
                  <c:v>17.215399999999999</c:v>
                </c:pt>
                <c:pt idx="584">
                  <c:v>16.970199999999998</c:v>
                </c:pt>
                <c:pt idx="585">
                  <c:v>17.065200000000001</c:v>
                </c:pt>
                <c:pt idx="586">
                  <c:v>17.057500000000001</c:v>
                </c:pt>
                <c:pt idx="587">
                  <c:v>17.177900000000001</c:v>
                </c:pt>
                <c:pt idx="588">
                  <c:v>17.082699999999999</c:v>
                </c:pt>
                <c:pt idx="589">
                  <c:v>17.070799999999998</c:v>
                </c:pt>
                <c:pt idx="590">
                  <c:v>17.201599999999999</c:v>
                </c:pt>
                <c:pt idx="591">
                  <c:v>16.9482</c:v>
                </c:pt>
                <c:pt idx="592">
                  <c:v>17.081900000000001</c:v>
                </c:pt>
                <c:pt idx="593">
                  <c:v>17.148499999999999</c:v>
                </c:pt>
                <c:pt idx="594">
                  <c:v>17.180299999999999</c:v>
                </c:pt>
                <c:pt idx="595">
                  <c:v>17.104900000000001</c:v>
                </c:pt>
                <c:pt idx="596">
                  <c:v>16.93</c:v>
                </c:pt>
                <c:pt idx="597">
                  <c:v>16.752099999999999</c:v>
                </c:pt>
                <c:pt idx="598">
                  <c:v>16.7729</c:v>
                </c:pt>
                <c:pt idx="599">
                  <c:v>16.8901</c:v>
                </c:pt>
                <c:pt idx="600">
                  <c:v>16.721599999999999</c:v>
                </c:pt>
                <c:pt idx="601">
                  <c:v>16.880800000000001</c:v>
                </c:pt>
                <c:pt idx="602">
                  <c:v>16.5959</c:v>
                </c:pt>
                <c:pt idx="603">
                  <c:v>16.460699999999999</c:v>
                </c:pt>
                <c:pt idx="604">
                  <c:v>16.627700000000001</c:v>
                </c:pt>
                <c:pt idx="605">
                  <c:v>16.792100000000001</c:v>
                </c:pt>
                <c:pt idx="606">
                  <c:v>16.675899999999999</c:v>
                </c:pt>
                <c:pt idx="607">
                  <c:v>16.826699999999999</c:v>
                </c:pt>
                <c:pt idx="608">
                  <c:v>16.670300000000001</c:v>
                </c:pt>
                <c:pt idx="609">
                  <c:v>16.7254</c:v>
                </c:pt>
                <c:pt idx="610">
                  <c:v>16.354700000000001</c:v>
                </c:pt>
                <c:pt idx="611">
                  <c:v>16.476600000000001</c:v>
                </c:pt>
                <c:pt idx="612">
                  <c:v>16.147400000000001</c:v>
                </c:pt>
                <c:pt idx="613">
                  <c:v>15.9533</c:v>
                </c:pt>
                <c:pt idx="614">
                  <c:v>15.958600000000001</c:v>
                </c:pt>
                <c:pt idx="615">
                  <c:v>15.957800000000001</c:v>
                </c:pt>
                <c:pt idx="616">
                  <c:v>15.969099999999999</c:v>
                </c:pt>
                <c:pt idx="617">
                  <c:v>15.9656</c:v>
                </c:pt>
                <c:pt idx="618">
                  <c:v>15.9673</c:v>
                </c:pt>
                <c:pt idx="619">
                  <c:v>16.216200000000001</c:v>
                </c:pt>
                <c:pt idx="620">
                  <c:v>16.133199999999999</c:v>
                </c:pt>
                <c:pt idx="621">
                  <c:v>16.286899999999999</c:v>
                </c:pt>
                <c:pt idx="622">
                  <c:v>16.243600000000001</c:v>
                </c:pt>
                <c:pt idx="623">
                  <c:v>16.123200000000001</c:v>
                </c:pt>
                <c:pt idx="624">
                  <c:v>15.946099999999999</c:v>
                </c:pt>
                <c:pt idx="625">
                  <c:v>16.1099</c:v>
                </c:pt>
                <c:pt idx="626">
                  <c:v>16.175799999999999</c:v>
                </c:pt>
                <c:pt idx="627">
                  <c:v>16.2256</c:v>
                </c:pt>
                <c:pt idx="628">
                  <c:v>16.3004</c:v>
                </c:pt>
                <c:pt idx="629">
                  <c:v>16.244</c:v>
                </c:pt>
                <c:pt idx="630">
                  <c:v>16.038499999999999</c:v>
                </c:pt>
                <c:pt idx="631">
                  <c:v>16.2121</c:v>
                </c:pt>
                <c:pt idx="632">
                  <c:v>15.885899999999999</c:v>
                </c:pt>
                <c:pt idx="633">
                  <c:v>16.070699999999999</c:v>
                </c:pt>
                <c:pt idx="634">
                  <c:v>16.100200000000001</c:v>
                </c:pt>
                <c:pt idx="635">
                  <c:v>16.237200000000001</c:v>
                </c:pt>
                <c:pt idx="636">
                  <c:v>16.094999999999999</c:v>
                </c:pt>
                <c:pt idx="637">
                  <c:v>15.9977</c:v>
                </c:pt>
                <c:pt idx="638">
                  <c:v>15.8042</c:v>
                </c:pt>
                <c:pt idx="639">
                  <c:v>15.306800000000001</c:v>
                </c:pt>
                <c:pt idx="640">
                  <c:v>15.018599999999999</c:v>
                </c:pt>
                <c:pt idx="641">
                  <c:v>14.912599999999999</c:v>
                </c:pt>
                <c:pt idx="642">
                  <c:v>15.152200000000001</c:v>
                </c:pt>
                <c:pt idx="643">
                  <c:v>15.201000000000001</c:v>
                </c:pt>
                <c:pt idx="644">
                  <c:v>14.723699999999999</c:v>
                </c:pt>
                <c:pt idx="645">
                  <c:v>14.048400000000001</c:v>
                </c:pt>
                <c:pt idx="646">
                  <c:v>14.6623</c:v>
                </c:pt>
                <c:pt idx="647">
                  <c:v>14.5069</c:v>
                </c:pt>
                <c:pt idx="648">
                  <c:v>14.6305</c:v>
                </c:pt>
                <c:pt idx="649">
                  <c:v>14.6227</c:v>
                </c:pt>
                <c:pt idx="650">
                  <c:v>14.660399999999999</c:v>
                </c:pt>
                <c:pt idx="651">
                  <c:v>14.7407</c:v>
                </c:pt>
                <c:pt idx="652">
                  <c:v>14.6806</c:v>
                </c:pt>
                <c:pt idx="653">
                  <c:v>14.4451</c:v>
                </c:pt>
                <c:pt idx="654">
                  <c:v>14.340999999999999</c:v>
                </c:pt>
                <c:pt idx="655">
                  <c:v>14.3156</c:v>
                </c:pt>
                <c:pt idx="656">
                  <c:v>14.904199999999999</c:v>
                </c:pt>
                <c:pt idx="657">
                  <c:v>14.772500000000001</c:v>
                </c:pt>
                <c:pt idx="658">
                  <c:v>14.9598</c:v>
                </c:pt>
                <c:pt idx="659">
                  <c:v>14.958</c:v>
                </c:pt>
                <c:pt idx="660">
                  <c:v>14.9587</c:v>
                </c:pt>
                <c:pt idx="661">
                  <c:v>14.9232</c:v>
                </c:pt>
                <c:pt idx="662">
                  <c:v>14.7422</c:v>
                </c:pt>
                <c:pt idx="663">
                  <c:v>14.8216</c:v>
                </c:pt>
                <c:pt idx="664">
                  <c:v>14.3619</c:v>
                </c:pt>
                <c:pt idx="665">
                  <c:v>14.6547</c:v>
                </c:pt>
                <c:pt idx="666">
                  <c:v>14.529</c:v>
                </c:pt>
                <c:pt idx="667">
                  <c:v>14.7127</c:v>
                </c:pt>
                <c:pt idx="668">
                  <c:v>14.7057</c:v>
                </c:pt>
                <c:pt idx="669">
                  <c:v>14.6494</c:v>
                </c:pt>
                <c:pt idx="670">
                  <c:v>14.555899999999999</c:v>
                </c:pt>
                <c:pt idx="671">
                  <c:v>14.3317</c:v>
                </c:pt>
                <c:pt idx="672">
                  <c:v>14.0496</c:v>
                </c:pt>
                <c:pt idx="673">
                  <c:v>14.201700000000001</c:v>
                </c:pt>
                <c:pt idx="674">
                  <c:v>11.542400000000001</c:v>
                </c:pt>
                <c:pt idx="675">
                  <c:v>11.4749</c:v>
                </c:pt>
                <c:pt idx="676">
                  <c:v>11.825200000000001</c:v>
                </c:pt>
                <c:pt idx="677">
                  <c:v>11.9152</c:v>
                </c:pt>
                <c:pt idx="678">
                  <c:v>12.2784</c:v>
                </c:pt>
                <c:pt idx="679">
                  <c:v>12.394399999999999</c:v>
                </c:pt>
                <c:pt idx="680">
                  <c:v>12.413500000000001</c:v>
                </c:pt>
                <c:pt idx="681">
                  <c:v>12.430099999999999</c:v>
                </c:pt>
                <c:pt idx="682">
                  <c:v>12.4291</c:v>
                </c:pt>
                <c:pt idx="683">
                  <c:v>12.1464</c:v>
                </c:pt>
                <c:pt idx="684">
                  <c:v>12.061</c:v>
                </c:pt>
                <c:pt idx="685">
                  <c:v>12.197900000000001</c:v>
                </c:pt>
                <c:pt idx="686">
                  <c:v>12.382400000000001</c:v>
                </c:pt>
                <c:pt idx="687">
                  <c:v>12.3261</c:v>
                </c:pt>
                <c:pt idx="688">
                  <c:v>12.4232</c:v>
                </c:pt>
                <c:pt idx="689">
                  <c:v>12.3292</c:v>
                </c:pt>
                <c:pt idx="690">
                  <c:v>12.479900000000001</c:v>
                </c:pt>
                <c:pt idx="691">
                  <c:v>12.4338</c:v>
                </c:pt>
                <c:pt idx="692">
                  <c:v>12.462199999999999</c:v>
                </c:pt>
                <c:pt idx="693">
                  <c:v>12.7059</c:v>
                </c:pt>
                <c:pt idx="694">
                  <c:v>12.6495</c:v>
                </c:pt>
                <c:pt idx="695">
                  <c:v>12.3674</c:v>
                </c:pt>
                <c:pt idx="696">
                  <c:v>12.4595</c:v>
                </c:pt>
                <c:pt idx="697">
                  <c:v>12.500400000000001</c:v>
                </c:pt>
                <c:pt idx="698">
                  <c:v>12.535</c:v>
                </c:pt>
                <c:pt idx="699">
                  <c:v>12.645</c:v>
                </c:pt>
                <c:pt idx="700">
                  <c:v>12.843400000000001</c:v>
                </c:pt>
                <c:pt idx="701">
                  <c:v>12.8123</c:v>
                </c:pt>
                <c:pt idx="702">
                  <c:v>12.8369</c:v>
                </c:pt>
                <c:pt idx="703">
                  <c:v>12.8499</c:v>
                </c:pt>
                <c:pt idx="704">
                  <c:v>13.112399999999999</c:v>
                </c:pt>
                <c:pt idx="705">
                  <c:v>13.180099999999999</c:v>
                </c:pt>
                <c:pt idx="706">
                  <c:v>13.2996</c:v>
                </c:pt>
                <c:pt idx="707">
                  <c:v>13.159700000000001</c:v>
                </c:pt>
                <c:pt idx="708">
                  <c:v>13.3736</c:v>
                </c:pt>
                <c:pt idx="709">
                  <c:v>13.3126</c:v>
                </c:pt>
                <c:pt idx="710">
                  <c:v>13.417999999999999</c:v>
                </c:pt>
                <c:pt idx="711">
                  <c:v>13.5966</c:v>
                </c:pt>
                <c:pt idx="712">
                  <c:v>13.5092</c:v>
                </c:pt>
                <c:pt idx="713">
                  <c:v>13.6966</c:v>
                </c:pt>
                <c:pt idx="714">
                  <c:v>13.7957</c:v>
                </c:pt>
                <c:pt idx="715">
                  <c:v>13.787599999999999</c:v>
                </c:pt>
                <c:pt idx="716">
                  <c:v>13.601000000000001</c:v>
                </c:pt>
                <c:pt idx="717">
                  <c:v>13.842599999999999</c:v>
                </c:pt>
                <c:pt idx="718">
                  <c:v>14.001799999999999</c:v>
                </c:pt>
                <c:pt idx="719">
                  <c:v>14.1633</c:v>
                </c:pt>
                <c:pt idx="720">
                  <c:v>14.3283</c:v>
                </c:pt>
                <c:pt idx="721">
                  <c:v>14.102</c:v>
                </c:pt>
                <c:pt idx="722">
                  <c:v>14.3087</c:v>
                </c:pt>
                <c:pt idx="723">
                  <c:v>14.2555</c:v>
                </c:pt>
                <c:pt idx="724">
                  <c:v>14.327199999999999</c:v>
                </c:pt>
                <c:pt idx="725">
                  <c:v>14.31</c:v>
                </c:pt>
                <c:pt idx="726">
                  <c:v>14.106299999999999</c:v>
                </c:pt>
                <c:pt idx="727">
                  <c:v>14.1676</c:v>
                </c:pt>
                <c:pt idx="728">
                  <c:v>14.1053</c:v>
                </c:pt>
                <c:pt idx="729">
                  <c:v>13.858000000000001</c:v>
                </c:pt>
                <c:pt idx="730">
                  <c:v>13.7409</c:v>
                </c:pt>
                <c:pt idx="731">
                  <c:v>13.7723</c:v>
                </c:pt>
                <c:pt idx="732">
                  <c:v>13.759399999999999</c:v>
                </c:pt>
                <c:pt idx="733">
                  <c:v>13.522600000000001</c:v>
                </c:pt>
                <c:pt idx="734">
                  <c:v>13.6839</c:v>
                </c:pt>
                <c:pt idx="735">
                  <c:v>13.612</c:v>
                </c:pt>
                <c:pt idx="736">
                  <c:v>13.6716</c:v>
                </c:pt>
                <c:pt idx="737">
                  <c:v>13.524900000000001</c:v>
                </c:pt>
                <c:pt idx="738">
                  <c:v>13.5341</c:v>
                </c:pt>
                <c:pt idx="739">
                  <c:v>13.460599999999999</c:v>
                </c:pt>
                <c:pt idx="740">
                  <c:v>13.568099999999999</c:v>
                </c:pt>
                <c:pt idx="741">
                  <c:v>13.5123</c:v>
                </c:pt>
                <c:pt idx="742">
                  <c:v>13.517799999999999</c:v>
                </c:pt>
                <c:pt idx="743">
                  <c:v>13.331200000000001</c:v>
                </c:pt>
                <c:pt idx="744">
                  <c:v>13.400499999999999</c:v>
                </c:pt>
                <c:pt idx="745">
                  <c:v>13.14</c:v>
                </c:pt>
                <c:pt idx="746">
                  <c:v>13.0184</c:v>
                </c:pt>
                <c:pt idx="747">
                  <c:v>13.136799999999999</c:v>
                </c:pt>
                <c:pt idx="748">
                  <c:v>13.3126</c:v>
                </c:pt>
                <c:pt idx="749">
                  <c:v>13.2959</c:v>
                </c:pt>
                <c:pt idx="750">
                  <c:v>13.3216</c:v>
                </c:pt>
                <c:pt idx="751">
                  <c:v>13.172599999999999</c:v>
                </c:pt>
                <c:pt idx="752">
                  <c:v>13.4411</c:v>
                </c:pt>
                <c:pt idx="753">
                  <c:v>13.433999999999999</c:v>
                </c:pt>
                <c:pt idx="754">
                  <c:v>13.4153</c:v>
                </c:pt>
                <c:pt idx="755">
                  <c:v>13.390499999999999</c:v>
                </c:pt>
                <c:pt idx="756">
                  <c:v>13.5159</c:v>
                </c:pt>
                <c:pt idx="757">
                  <c:v>13.3926</c:v>
                </c:pt>
                <c:pt idx="758">
                  <c:v>13.3001</c:v>
                </c:pt>
                <c:pt idx="759">
                  <c:v>13.403</c:v>
                </c:pt>
                <c:pt idx="760">
                  <c:v>13.344200000000001</c:v>
                </c:pt>
                <c:pt idx="761">
                  <c:v>13.093400000000001</c:v>
                </c:pt>
                <c:pt idx="762">
                  <c:v>13.2157</c:v>
                </c:pt>
                <c:pt idx="763">
                  <c:v>13.1839</c:v>
                </c:pt>
                <c:pt idx="764">
                  <c:v>13.162000000000001</c:v>
                </c:pt>
                <c:pt idx="765">
                  <c:v>13.1271</c:v>
                </c:pt>
                <c:pt idx="766">
                  <c:v>13.141999999999999</c:v>
                </c:pt>
                <c:pt idx="767">
                  <c:v>13.0562</c:v>
                </c:pt>
                <c:pt idx="768">
                  <c:v>12.988300000000001</c:v>
                </c:pt>
                <c:pt idx="769">
                  <c:v>13.005699999999999</c:v>
                </c:pt>
                <c:pt idx="770">
                  <c:v>13.133599999999999</c:v>
                </c:pt>
                <c:pt idx="771">
                  <c:v>13.147600000000001</c:v>
                </c:pt>
                <c:pt idx="772">
                  <c:v>13.092000000000001</c:v>
                </c:pt>
                <c:pt idx="773">
                  <c:v>13.278700000000001</c:v>
                </c:pt>
                <c:pt idx="774">
                  <c:v>13.274900000000001</c:v>
                </c:pt>
                <c:pt idx="775">
                  <c:v>13.3324</c:v>
                </c:pt>
                <c:pt idx="776">
                  <c:v>13.185700000000001</c:v>
                </c:pt>
                <c:pt idx="777">
                  <c:v>13.0626</c:v>
                </c:pt>
                <c:pt idx="778">
                  <c:v>12.757</c:v>
                </c:pt>
                <c:pt idx="779">
                  <c:v>12.7409</c:v>
                </c:pt>
                <c:pt idx="780">
                  <c:v>12.7698</c:v>
                </c:pt>
                <c:pt idx="781">
                  <c:v>12.672499999999999</c:v>
                </c:pt>
                <c:pt idx="782">
                  <c:v>12.5585</c:v>
                </c:pt>
                <c:pt idx="783">
                  <c:v>12.5168</c:v>
                </c:pt>
                <c:pt idx="784">
                  <c:v>12.4596</c:v>
                </c:pt>
                <c:pt idx="785">
                  <c:v>12.632099999999999</c:v>
                </c:pt>
                <c:pt idx="786">
                  <c:v>12.4316</c:v>
                </c:pt>
                <c:pt idx="787">
                  <c:v>12.4274</c:v>
                </c:pt>
                <c:pt idx="788">
                  <c:v>12.354699999999999</c:v>
                </c:pt>
                <c:pt idx="789">
                  <c:v>12.3596</c:v>
                </c:pt>
                <c:pt idx="790">
                  <c:v>12.360300000000001</c:v>
                </c:pt>
                <c:pt idx="791">
                  <c:v>12.3668</c:v>
                </c:pt>
                <c:pt idx="792">
                  <c:v>12.372</c:v>
                </c:pt>
                <c:pt idx="793">
                  <c:v>12.3752</c:v>
                </c:pt>
                <c:pt idx="794">
                  <c:v>12.1021</c:v>
                </c:pt>
                <c:pt idx="795">
                  <c:v>12.1243</c:v>
                </c:pt>
                <c:pt idx="796">
                  <c:v>12.309699999999999</c:v>
                </c:pt>
                <c:pt idx="797">
                  <c:v>12.208299999999999</c:v>
                </c:pt>
                <c:pt idx="798">
                  <c:v>12.504899999999999</c:v>
                </c:pt>
                <c:pt idx="799">
                  <c:v>12.510300000000001</c:v>
                </c:pt>
                <c:pt idx="800">
                  <c:v>12.479799999999999</c:v>
                </c:pt>
                <c:pt idx="801">
                  <c:v>12.2807</c:v>
                </c:pt>
                <c:pt idx="802">
                  <c:v>12.2112</c:v>
                </c:pt>
                <c:pt idx="803">
                  <c:v>12.170199999999999</c:v>
                </c:pt>
                <c:pt idx="804">
                  <c:v>11.7971</c:v>
                </c:pt>
                <c:pt idx="805">
                  <c:v>11.818199999999999</c:v>
                </c:pt>
                <c:pt idx="806">
                  <c:v>11.9488</c:v>
                </c:pt>
                <c:pt idx="807">
                  <c:v>11.9038</c:v>
                </c:pt>
                <c:pt idx="808">
                  <c:v>11.6434</c:v>
                </c:pt>
                <c:pt idx="809">
                  <c:v>11.6478</c:v>
                </c:pt>
                <c:pt idx="810">
                  <c:v>12.0853</c:v>
                </c:pt>
                <c:pt idx="811">
                  <c:v>12.242800000000001</c:v>
                </c:pt>
                <c:pt idx="812">
                  <c:v>12.1691</c:v>
                </c:pt>
                <c:pt idx="813">
                  <c:v>12.5754</c:v>
                </c:pt>
                <c:pt idx="814">
                  <c:v>12.613</c:v>
                </c:pt>
                <c:pt idx="815">
                  <c:v>12.532</c:v>
                </c:pt>
                <c:pt idx="816">
                  <c:v>12.426399999999999</c:v>
                </c:pt>
                <c:pt idx="817">
                  <c:v>12.342599999999999</c:v>
                </c:pt>
                <c:pt idx="818">
                  <c:v>12.6913</c:v>
                </c:pt>
                <c:pt idx="819">
                  <c:v>12.7249</c:v>
                </c:pt>
                <c:pt idx="820">
                  <c:v>12.9717</c:v>
                </c:pt>
                <c:pt idx="821">
                  <c:v>12.893000000000001</c:v>
                </c:pt>
                <c:pt idx="822">
                  <c:v>12.8751</c:v>
                </c:pt>
                <c:pt idx="823">
                  <c:v>12.821400000000001</c:v>
                </c:pt>
                <c:pt idx="824">
                  <c:v>12.7197</c:v>
                </c:pt>
                <c:pt idx="825">
                  <c:v>12.725199999999999</c:v>
                </c:pt>
                <c:pt idx="826">
                  <c:v>12.7615</c:v>
                </c:pt>
                <c:pt idx="827">
                  <c:v>12.712199999999999</c:v>
                </c:pt>
                <c:pt idx="828">
                  <c:v>12.7912</c:v>
                </c:pt>
                <c:pt idx="829">
                  <c:v>12.6516</c:v>
                </c:pt>
                <c:pt idx="830">
                  <c:v>13.0564</c:v>
                </c:pt>
                <c:pt idx="831">
                  <c:v>13.0799</c:v>
                </c:pt>
                <c:pt idx="832">
                  <c:v>13.2151</c:v>
                </c:pt>
                <c:pt idx="833">
                  <c:v>13.142200000000001</c:v>
                </c:pt>
                <c:pt idx="834">
                  <c:v>13.402799999999999</c:v>
                </c:pt>
                <c:pt idx="835">
                  <c:v>13.4794</c:v>
                </c:pt>
                <c:pt idx="836">
                  <c:v>13.4495</c:v>
                </c:pt>
                <c:pt idx="837">
                  <c:v>13.4544</c:v>
                </c:pt>
                <c:pt idx="838">
                  <c:v>13.597300000000001</c:v>
                </c:pt>
                <c:pt idx="839">
                  <c:v>13.6023</c:v>
                </c:pt>
                <c:pt idx="840">
                  <c:v>13.572699999999999</c:v>
                </c:pt>
                <c:pt idx="841">
                  <c:v>13.606400000000001</c:v>
                </c:pt>
                <c:pt idx="842">
                  <c:v>13.5969</c:v>
                </c:pt>
                <c:pt idx="843">
                  <c:v>13.6083</c:v>
                </c:pt>
                <c:pt idx="844">
                  <c:v>13.404199999999999</c:v>
                </c:pt>
                <c:pt idx="845">
                  <c:v>13.1806</c:v>
                </c:pt>
                <c:pt idx="846">
                  <c:v>13.1882</c:v>
                </c:pt>
                <c:pt idx="847">
                  <c:v>13.2081</c:v>
                </c:pt>
                <c:pt idx="848">
                  <c:v>13.1792</c:v>
                </c:pt>
                <c:pt idx="849">
                  <c:v>13.227499999999999</c:v>
                </c:pt>
                <c:pt idx="850">
                  <c:v>13.3802</c:v>
                </c:pt>
                <c:pt idx="851">
                  <c:v>13.3256</c:v>
                </c:pt>
                <c:pt idx="852">
                  <c:v>13.275499999999999</c:v>
                </c:pt>
                <c:pt idx="853">
                  <c:v>13.325799999999999</c:v>
                </c:pt>
                <c:pt idx="854">
                  <c:v>13.324</c:v>
                </c:pt>
                <c:pt idx="855">
                  <c:v>13.385899999999999</c:v>
                </c:pt>
                <c:pt idx="856">
                  <c:v>13.4031</c:v>
                </c:pt>
                <c:pt idx="857">
                  <c:v>13.661099999999999</c:v>
                </c:pt>
                <c:pt idx="858">
                  <c:v>13.713100000000001</c:v>
                </c:pt>
                <c:pt idx="859">
                  <c:v>13.829700000000001</c:v>
                </c:pt>
                <c:pt idx="860">
                  <c:v>13.8475</c:v>
                </c:pt>
                <c:pt idx="861">
                  <c:v>13.811400000000001</c:v>
                </c:pt>
                <c:pt idx="862">
                  <c:v>13.854799999999999</c:v>
                </c:pt>
                <c:pt idx="863">
                  <c:v>14.057600000000001</c:v>
                </c:pt>
                <c:pt idx="864">
                  <c:v>14.298400000000001</c:v>
                </c:pt>
                <c:pt idx="865">
                  <c:v>14.3065</c:v>
                </c:pt>
                <c:pt idx="866">
                  <c:v>14.302899999999999</c:v>
                </c:pt>
                <c:pt idx="867">
                  <c:v>14.4001</c:v>
                </c:pt>
                <c:pt idx="868">
                  <c:v>14.491899999999999</c:v>
                </c:pt>
                <c:pt idx="869">
                  <c:v>14.4922</c:v>
                </c:pt>
                <c:pt idx="870">
                  <c:v>14.4953</c:v>
                </c:pt>
                <c:pt idx="871">
                  <c:v>14.5044</c:v>
                </c:pt>
                <c:pt idx="872">
                  <c:v>14.5015</c:v>
                </c:pt>
                <c:pt idx="873">
                  <c:v>14.5068</c:v>
                </c:pt>
                <c:pt idx="874">
                  <c:v>14.603199999999999</c:v>
                </c:pt>
                <c:pt idx="875">
                  <c:v>14.493399999999999</c:v>
                </c:pt>
                <c:pt idx="876">
                  <c:v>14.6411</c:v>
                </c:pt>
                <c:pt idx="877">
                  <c:v>14.6191</c:v>
                </c:pt>
                <c:pt idx="878">
                  <c:v>14.487500000000001</c:v>
                </c:pt>
                <c:pt idx="879">
                  <c:v>14.302099999999999</c:v>
                </c:pt>
                <c:pt idx="880">
                  <c:v>14.332000000000001</c:v>
                </c:pt>
                <c:pt idx="881">
                  <c:v>14.2685</c:v>
                </c:pt>
                <c:pt idx="882">
                  <c:v>14.4588</c:v>
                </c:pt>
                <c:pt idx="883">
                  <c:v>14.3772</c:v>
                </c:pt>
                <c:pt idx="884">
                  <c:v>14.508599999999999</c:v>
                </c:pt>
                <c:pt idx="885">
                  <c:v>14.516400000000001</c:v>
                </c:pt>
                <c:pt idx="886">
                  <c:v>14.4442</c:v>
                </c:pt>
                <c:pt idx="887">
                  <c:v>14.3421</c:v>
                </c:pt>
                <c:pt idx="888">
                  <c:v>14.137600000000001</c:v>
                </c:pt>
                <c:pt idx="889">
                  <c:v>14.4885</c:v>
                </c:pt>
                <c:pt idx="890">
                  <c:v>14.5319</c:v>
                </c:pt>
                <c:pt idx="891">
                  <c:v>14.404299999999999</c:v>
                </c:pt>
                <c:pt idx="892">
                  <c:v>14.393000000000001</c:v>
                </c:pt>
                <c:pt idx="893">
                  <c:v>14.2441</c:v>
                </c:pt>
                <c:pt idx="894">
                  <c:v>14.179600000000001</c:v>
                </c:pt>
                <c:pt idx="895">
                  <c:v>14.263400000000001</c:v>
                </c:pt>
                <c:pt idx="896">
                  <c:v>14.4704</c:v>
                </c:pt>
                <c:pt idx="897">
                  <c:v>14.446899999999999</c:v>
                </c:pt>
                <c:pt idx="898">
                  <c:v>14.493</c:v>
                </c:pt>
                <c:pt idx="899">
                  <c:v>14.4206</c:v>
                </c:pt>
                <c:pt idx="900">
                  <c:v>14.216200000000001</c:v>
                </c:pt>
                <c:pt idx="901">
                  <c:v>14.174099999999999</c:v>
                </c:pt>
                <c:pt idx="902">
                  <c:v>14.115</c:v>
                </c:pt>
                <c:pt idx="903">
                  <c:v>13.941599999999999</c:v>
                </c:pt>
                <c:pt idx="904">
                  <c:v>14.099299999999999</c:v>
                </c:pt>
                <c:pt idx="905">
                  <c:v>14.023999999999999</c:v>
                </c:pt>
                <c:pt idx="906">
                  <c:v>13.627700000000001</c:v>
                </c:pt>
                <c:pt idx="907">
                  <c:v>13.4733</c:v>
                </c:pt>
                <c:pt idx="908">
                  <c:v>13.547800000000001</c:v>
                </c:pt>
                <c:pt idx="909">
                  <c:v>13.515700000000001</c:v>
                </c:pt>
                <c:pt idx="910">
                  <c:v>13.668200000000001</c:v>
                </c:pt>
                <c:pt idx="911">
                  <c:v>13.7173</c:v>
                </c:pt>
                <c:pt idx="912">
                  <c:v>13.8535</c:v>
                </c:pt>
                <c:pt idx="913">
                  <c:v>13.862399999999999</c:v>
                </c:pt>
                <c:pt idx="914">
                  <c:v>13.8238</c:v>
                </c:pt>
                <c:pt idx="915">
                  <c:v>13.773099999999999</c:v>
                </c:pt>
                <c:pt idx="916">
                  <c:v>13.8611</c:v>
                </c:pt>
                <c:pt idx="917">
                  <c:v>14.2166</c:v>
                </c:pt>
                <c:pt idx="918">
                  <c:v>14.2836</c:v>
                </c:pt>
                <c:pt idx="919">
                  <c:v>14.504899999999999</c:v>
                </c:pt>
                <c:pt idx="920">
                  <c:v>14.5495</c:v>
                </c:pt>
                <c:pt idx="921">
                  <c:v>14.5549</c:v>
                </c:pt>
                <c:pt idx="922">
                  <c:v>14.5326</c:v>
                </c:pt>
                <c:pt idx="923">
                  <c:v>14.639099999999999</c:v>
                </c:pt>
                <c:pt idx="924">
                  <c:v>14.578200000000001</c:v>
                </c:pt>
                <c:pt idx="925">
                  <c:v>14.5649</c:v>
                </c:pt>
                <c:pt idx="926">
                  <c:v>14.560499999999999</c:v>
                </c:pt>
                <c:pt idx="927">
                  <c:v>14.4602</c:v>
                </c:pt>
                <c:pt idx="928">
                  <c:v>14.5274</c:v>
                </c:pt>
                <c:pt idx="929">
                  <c:v>14.7942</c:v>
                </c:pt>
                <c:pt idx="930">
                  <c:v>14.8545</c:v>
                </c:pt>
                <c:pt idx="931">
                  <c:v>14.7341</c:v>
                </c:pt>
                <c:pt idx="932">
                  <c:v>14.6663</c:v>
                </c:pt>
                <c:pt idx="933">
                  <c:v>14.330299999999999</c:v>
                </c:pt>
                <c:pt idx="934">
                  <c:v>14.147500000000001</c:v>
                </c:pt>
                <c:pt idx="935">
                  <c:v>12.0542</c:v>
                </c:pt>
                <c:pt idx="936">
                  <c:v>12.0672</c:v>
                </c:pt>
                <c:pt idx="937">
                  <c:v>12.1751</c:v>
                </c:pt>
                <c:pt idx="938">
                  <c:v>12.3081</c:v>
                </c:pt>
                <c:pt idx="939">
                  <c:v>12.3361</c:v>
                </c:pt>
                <c:pt idx="940">
                  <c:v>12.3634</c:v>
                </c:pt>
                <c:pt idx="941">
                  <c:v>12.3874</c:v>
                </c:pt>
                <c:pt idx="942">
                  <c:v>12.4122</c:v>
                </c:pt>
                <c:pt idx="943">
                  <c:v>12.3811</c:v>
                </c:pt>
                <c:pt idx="944">
                  <c:v>12.5349</c:v>
                </c:pt>
                <c:pt idx="945">
                  <c:v>12.4474</c:v>
                </c:pt>
                <c:pt idx="946">
                  <c:v>12.3627</c:v>
                </c:pt>
                <c:pt idx="947">
                  <c:v>12.3428</c:v>
                </c:pt>
                <c:pt idx="948">
                  <c:v>12.178800000000001</c:v>
                </c:pt>
                <c:pt idx="949">
                  <c:v>12.3652</c:v>
                </c:pt>
                <c:pt idx="950">
                  <c:v>12.3088</c:v>
                </c:pt>
                <c:pt idx="951">
                  <c:v>12.2409</c:v>
                </c:pt>
                <c:pt idx="952">
                  <c:v>12.2248</c:v>
                </c:pt>
                <c:pt idx="953">
                  <c:v>12.1995</c:v>
                </c:pt>
                <c:pt idx="954">
                  <c:v>12.278600000000001</c:v>
                </c:pt>
                <c:pt idx="955">
                  <c:v>12.105399999999999</c:v>
                </c:pt>
                <c:pt idx="956">
                  <c:v>11.9375</c:v>
                </c:pt>
                <c:pt idx="957">
                  <c:v>11.9191</c:v>
                </c:pt>
                <c:pt idx="958">
                  <c:v>11.905900000000001</c:v>
                </c:pt>
                <c:pt idx="959">
                  <c:v>11.8521</c:v>
                </c:pt>
                <c:pt idx="960">
                  <c:v>11.8653</c:v>
                </c:pt>
                <c:pt idx="961">
                  <c:v>11.7516</c:v>
                </c:pt>
                <c:pt idx="962">
                  <c:v>11.7775</c:v>
                </c:pt>
                <c:pt idx="963">
                  <c:v>11.945399999999999</c:v>
                </c:pt>
                <c:pt idx="964">
                  <c:v>11.898099999999999</c:v>
                </c:pt>
                <c:pt idx="965">
                  <c:v>11.7994</c:v>
                </c:pt>
                <c:pt idx="966">
                  <c:v>11.7399</c:v>
                </c:pt>
                <c:pt idx="967">
                  <c:v>11.8523</c:v>
                </c:pt>
                <c:pt idx="968">
                  <c:v>11.8851</c:v>
                </c:pt>
                <c:pt idx="969">
                  <c:v>11.912599999999999</c:v>
                </c:pt>
                <c:pt idx="970">
                  <c:v>11.977600000000001</c:v>
                </c:pt>
                <c:pt idx="971">
                  <c:v>11.9762</c:v>
                </c:pt>
                <c:pt idx="972">
                  <c:v>12.1699</c:v>
                </c:pt>
                <c:pt idx="973">
                  <c:v>12.3239</c:v>
                </c:pt>
                <c:pt idx="974">
                  <c:v>12.232799999999999</c:v>
                </c:pt>
                <c:pt idx="975">
                  <c:v>12.181900000000001</c:v>
                </c:pt>
                <c:pt idx="976">
                  <c:v>11.991899999999999</c:v>
                </c:pt>
                <c:pt idx="977">
                  <c:v>11.992699999999999</c:v>
                </c:pt>
                <c:pt idx="978">
                  <c:v>11.991099999999999</c:v>
                </c:pt>
                <c:pt idx="979">
                  <c:v>11.8368</c:v>
                </c:pt>
                <c:pt idx="980">
                  <c:v>11.9627</c:v>
                </c:pt>
                <c:pt idx="981">
                  <c:v>11.950200000000001</c:v>
                </c:pt>
                <c:pt idx="982">
                  <c:v>11.8916</c:v>
                </c:pt>
                <c:pt idx="983">
                  <c:v>11.9971</c:v>
                </c:pt>
                <c:pt idx="984">
                  <c:v>12.161199999999999</c:v>
                </c:pt>
                <c:pt idx="985">
                  <c:v>12.185499999999999</c:v>
                </c:pt>
                <c:pt idx="986">
                  <c:v>12.0998</c:v>
                </c:pt>
                <c:pt idx="987">
                  <c:v>12.0274</c:v>
                </c:pt>
                <c:pt idx="988">
                  <c:v>11.971500000000001</c:v>
                </c:pt>
                <c:pt idx="989">
                  <c:v>12.0425</c:v>
                </c:pt>
                <c:pt idx="990">
                  <c:v>12.1266</c:v>
                </c:pt>
                <c:pt idx="991">
                  <c:v>12.0495</c:v>
                </c:pt>
                <c:pt idx="992">
                  <c:v>12.229699999999999</c:v>
                </c:pt>
                <c:pt idx="993">
                  <c:v>12.236800000000001</c:v>
                </c:pt>
                <c:pt idx="994">
                  <c:v>12.209199999999999</c:v>
                </c:pt>
                <c:pt idx="995">
                  <c:v>12.1935</c:v>
                </c:pt>
                <c:pt idx="996">
                  <c:v>12.202299999999999</c:v>
                </c:pt>
                <c:pt idx="997">
                  <c:v>12.131</c:v>
                </c:pt>
                <c:pt idx="998">
                  <c:v>12.129</c:v>
                </c:pt>
                <c:pt idx="999">
                  <c:v>12.078099999999999</c:v>
                </c:pt>
                <c:pt idx="1000">
                  <c:v>12.424799999999999</c:v>
                </c:pt>
                <c:pt idx="1001">
                  <c:v>12.3866</c:v>
                </c:pt>
                <c:pt idx="1002">
                  <c:v>12.379899999999999</c:v>
                </c:pt>
                <c:pt idx="1003">
                  <c:v>12.6676</c:v>
                </c:pt>
                <c:pt idx="1004">
                  <c:v>12.742800000000001</c:v>
                </c:pt>
                <c:pt idx="1005">
                  <c:v>12.702</c:v>
                </c:pt>
                <c:pt idx="1006">
                  <c:v>12.6243</c:v>
                </c:pt>
                <c:pt idx="1007">
                  <c:v>12.725199999999999</c:v>
                </c:pt>
                <c:pt idx="1008">
                  <c:v>12.7844</c:v>
                </c:pt>
                <c:pt idx="1009">
                  <c:v>12.6892</c:v>
                </c:pt>
                <c:pt idx="1010">
                  <c:v>12.660500000000001</c:v>
                </c:pt>
                <c:pt idx="1011">
                  <c:v>12.625500000000001</c:v>
                </c:pt>
                <c:pt idx="1012">
                  <c:v>12.654299999999999</c:v>
                </c:pt>
                <c:pt idx="1013">
                  <c:v>12.3651</c:v>
                </c:pt>
                <c:pt idx="1014">
                  <c:v>12.292</c:v>
                </c:pt>
                <c:pt idx="1015">
                  <c:v>12.271599999999999</c:v>
                </c:pt>
                <c:pt idx="1016">
                  <c:v>12.1959</c:v>
                </c:pt>
                <c:pt idx="1017">
                  <c:v>12.2463</c:v>
                </c:pt>
                <c:pt idx="1018">
                  <c:v>12.121600000000001</c:v>
                </c:pt>
                <c:pt idx="1019">
                  <c:v>11.982699999999999</c:v>
                </c:pt>
                <c:pt idx="1020">
                  <c:v>12.081200000000001</c:v>
                </c:pt>
                <c:pt idx="1021">
                  <c:v>11.8871</c:v>
                </c:pt>
                <c:pt idx="1022">
                  <c:v>11.9872</c:v>
                </c:pt>
                <c:pt idx="1023">
                  <c:v>11.953799999999999</c:v>
                </c:pt>
                <c:pt idx="1024">
                  <c:v>12.139200000000001</c:v>
                </c:pt>
                <c:pt idx="1025">
                  <c:v>12.287599999999999</c:v>
                </c:pt>
                <c:pt idx="1026">
                  <c:v>12.312099999999999</c:v>
                </c:pt>
                <c:pt idx="1027">
                  <c:v>12.2956</c:v>
                </c:pt>
                <c:pt idx="1028">
                  <c:v>12.420999999999999</c:v>
                </c:pt>
                <c:pt idx="1029">
                  <c:v>12.642099999999999</c:v>
                </c:pt>
                <c:pt idx="1030">
                  <c:v>12.5594</c:v>
                </c:pt>
                <c:pt idx="1031">
                  <c:v>12.5372</c:v>
                </c:pt>
                <c:pt idx="1032">
                  <c:v>12.366400000000001</c:v>
                </c:pt>
                <c:pt idx="1033">
                  <c:v>12.306699999999999</c:v>
                </c:pt>
                <c:pt idx="1034">
                  <c:v>12.396699999999999</c:v>
                </c:pt>
                <c:pt idx="1035">
                  <c:v>12.382</c:v>
                </c:pt>
                <c:pt idx="1036">
                  <c:v>12.308999999999999</c:v>
                </c:pt>
                <c:pt idx="1037">
                  <c:v>12.2957</c:v>
                </c:pt>
                <c:pt idx="1038">
                  <c:v>12.216100000000001</c:v>
                </c:pt>
                <c:pt idx="1039">
                  <c:v>12.294700000000001</c:v>
                </c:pt>
                <c:pt idx="1040">
                  <c:v>12.2751</c:v>
                </c:pt>
                <c:pt idx="1041">
                  <c:v>12.229900000000001</c:v>
                </c:pt>
                <c:pt idx="1042">
                  <c:v>12.1226</c:v>
                </c:pt>
                <c:pt idx="1043">
                  <c:v>12.3445</c:v>
                </c:pt>
                <c:pt idx="1044">
                  <c:v>12.265700000000001</c:v>
                </c:pt>
                <c:pt idx="1045">
                  <c:v>12.1934</c:v>
                </c:pt>
                <c:pt idx="1046">
                  <c:v>12.2181</c:v>
                </c:pt>
                <c:pt idx="1047">
                  <c:v>12.203900000000001</c:v>
                </c:pt>
                <c:pt idx="1048">
                  <c:v>12.206300000000001</c:v>
                </c:pt>
                <c:pt idx="1049">
                  <c:v>12.1991</c:v>
                </c:pt>
                <c:pt idx="1050">
                  <c:v>12.198</c:v>
                </c:pt>
                <c:pt idx="1051">
                  <c:v>12.2003</c:v>
                </c:pt>
                <c:pt idx="1052">
                  <c:v>12.200900000000001</c:v>
                </c:pt>
                <c:pt idx="1053">
                  <c:v>12.201000000000001</c:v>
                </c:pt>
                <c:pt idx="1054">
                  <c:v>12.184699999999999</c:v>
                </c:pt>
                <c:pt idx="1055">
                  <c:v>12.094900000000001</c:v>
                </c:pt>
                <c:pt idx="1056">
                  <c:v>12.1403</c:v>
                </c:pt>
                <c:pt idx="1057">
                  <c:v>12.2712</c:v>
                </c:pt>
                <c:pt idx="1058">
                  <c:v>12.1388</c:v>
                </c:pt>
                <c:pt idx="1059">
                  <c:v>12.0219</c:v>
                </c:pt>
                <c:pt idx="1060">
                  <c:v>12.066599999999999</c:v>
                </c:pt>
                <c:pt idx="1061">
                  <c:v>11.976900000000001</c:v>
                </c:pt>
                <c:pt idx="1062">
                  <c:v>11.719799999999999</c:v>
                </c:pt>
                <c:pt idx="1063">
                  <c:v>11.6493</c:v>
                </c:pt>
                <c:pt idx="1064">
                  <c:v>11.5383</c:v>
                </c:pt>
                <c:pt idx="1065">
                  <c:v>11.5905</c:v>
                </c:pt>
                <c:pt idx="1066">
                  <c:v>11.663500000000001</c:v>
                </c:pt>
                <c:pt idx="1067">
                  <c:v>11.7155</c:v>
                </c:pt>
                <c:pt idx="1068">
                  <c:v>11.9231</c:v>
                </c:pt>
                <c:pt idx="1069">
                  <c:v>12.1189</c:v>
                </c:pt>
                <c:pt idx="1070">
                  <c:v>12.1548</c:v>
                </c:pt>
                <c:pt idx="1071">
                  <c:v>12.1662</c:v>
                </c:pt>
                <c:pt idx="1072">
                  <c:v>12.128500000000001</c:v>
                </c:pt>
                <c:pt idx="1073">
                  <c:v>12.248799999999999</c:v>
                </c:pt>
                <c:pt idx="1074">
                  <c:v>12.455</c:v>
                </c:pt>
                <c:pt idx="1075">
                  <c:v>12.413500000000001</c:v>
                </c:pt>
                <c:pt idx="1076">
                  <c:v>12.396699999999999</c:v>
                </c:pt>
                <c:pt idx="1077">
                  <c:v>12.406499999999999</c:v>
                </c:pt>
                <c:pt idx="1078">
                  <c:v>12.3232</c:v>
                </c:pt>
                <c:pt idx="1079">
                  <c:v>12.304500000000001</c:v>
                </c:pt>
                <c:pt idx="1080">
                  <c:v>12.3261</c:v>
                </c:pt>
                <c:pt idx="1081">
                  <c:v>12.421099999999999</c:v>
                </c:pt>
                <c:pt idx="1082">
                  <c:v>12.303800000000001</c:v>
                </c:pt>
                <c:pt idx="1083">
                  <c:v>12.2982</c:v>
                </c:pt>
                <c:pt idx="1084">
                  <c:v>12.337400000000001</c:v>
                </c:pt>
                <c:pt idx="1085">
                  <c:v>12.3558</c:v>
                </c:pt>
                <c:pt idx="1086">
                  <c:v>12.237399999999999</c:v>
                </c:pt>
                <c:pt idx="1087">
                  <c:v>12.3003</c:v>
                </c:pt>
                <c:pt idx="1088">
                  <c:v>12.222099999999999</c:v>
                </c:pt>
                <c:pt idx="1089">
                  <c:v>12.138500000000001</c:v>
                </c:pt>
                <c:pt idx="1090">
                  <c:v>12.1646</c:v>
                </c:pt>
                <c:pt idx="1091">
                  <c:v>12.0709</c:v>
                </c:pt>
                <c:pt idx="1092">
                  <c:v>12.0947</c:v>
                </c:pt>
                <c:pt idx="1093">
                  <c:v>12.047499999999999</c:v>
                </c:pt>
                <c:pt idx="1094">
                  <c:v>11.983000000000001</c:v>
                </c:pt>
                <c:pt idx="1095">
                  <c:v>11.7598</c:v>
                </c:pt>
                <c:pt idx="1096">
                  <c:v>11.7799</c:v>
                </c:pt>
                <c:pt idx="1097">
                  <c:v>11.755100000000001</c:v>
                </c:pt>
                <c:pt idx="1098">
                  <c:v>11.7849</c:v>
                </c:pt>
                <c:pt idx="1099">
                  <c:v>12.0047</c:v>
                </c:pt>
                <c:pt idx="1100">
                  <c:v>12.0364</c:v>
                </c:pt>
                <c:pt idx="1101">
                  <c:v>11.844900000000001</c:v>
                </c:pt>
                <c:pt idx="1102">
                  <c:v>11.786199999999999</c:v>
                </c:pt>
                <c:pt idx="1103">
                  <c:v>11.749700000000001</c:v>
                </c:pt>
                <c:pt idx="1104">
                  <c:v>11.711600000000001</c:v>
                </c:pt>
                <c:pt idx="1105">
                  <c:v>11.7315</c:v>
                </c:pt>
                <c:pt idx="1106">
                  <c:v>11.6105</c:v>
                </c:pt>
                <c:pt idx="1107">
                  <c:v>11.7334</c:v>
                </c:pt>
                <c:pt idx="1108">
                  <c:v>11.7562</c:v>
                </c:pt>
                <c:pt idx="1109">
                  <c:v>11.791</c:v>
                </c:pt>
                <c:pt idx="1110">
                  <c:v>11.711499999999999</c:v>
                </c:pt>
                <c:pt idx="1111">
                  <c:v>11.754099999999999</c:v>
                </c:pt>
                <c:pt idx="1112">
                  <c:v>12.0366</c:v>
                </c:pt>
                <c:pt idx="1113">
                  <c:v>12.0959</c:v>
                </c:pt>
                <c:pt idx="1114">
                  <c:v>12.0989</c:v>
                </c:pt>
                <c:pt idx="1115">
                  <c:v>11.9313</c:v>
                </c:pt>
                <c:pt idx="1116">
                  <c:v>11.922000000000001</c:v>
                </c:pt>
                <c:pt idx="1117">
                  <c:v>11.810600000000001</c:v>
                </c:pt>
                <c:pt idx="1118">
                  <c:v>11.7525</c:v>
                </c:pt>
                <c:pt idx="1119">
                  <c:v>11.604799999999999</c:v>
                </c:pt>
                <c:pt idx="1120">
                  <c:v>11.633599999999999</c:v>
                </c:pt>
                <c:pt idx="1121">
                  <c:v>11.583399999999999</c:v>
                </c:pt>
                <c:pt idx="1122">
                  <c:v>11.6595</c:v>
                </c:pt>
                <c:pt idx="1123">
                  <c:v>11.6173</c:v>
                </c:pt>
                <c:pt idx="1124">
                  <c:v>11.619</c:v>
                </c:pt>
                <c:pt idx="1125">
                  <c:v>11.710100000000001</c:v>
                </c:pt>
                <c:pt idx="1126">
                  <c:v>11.486000000000001</c:v>
                </c:pt>
                <c:pt idx="1127">
                  <c:v>11.6648</c:v>
                </c:pt>
                <c:pt idx="1128">
                  <c:v>11.683400000000001</c:v>
                </c:pt>
                <c:pt idx="1129">
                  <c:v>11.5337</c:v>
                </c:pt>
                <c:pt idx="1130">
                  <c:v>11.593</c:v>
                </c:pt>
                <c:pt idx="1131">
                  <c:v>11.760999999999999</c:v>
                </c:pt>
                <c:pt idx="1132">
                  <c:v>12.028700000000001</c:v>
                </c:pt>
                <c:pt idx="1133">
                  <c:v>11.998100000000001</c:v>
                </c:pt>
                <c:pt idx="1134">
                  <c:v>11.91</c:v>
                </c:pt>
                <c:pt idx="1135">
                  <c:v>11.7006</c:v>
                </c:pt>
                <c:pt idx="1136">
                  <c:v>11.6166</c:v>
                </c:pt>
                <c:pt idx="1137">
                  <c:v>11.6675</c:v>
                </c:pt>
                <c:pt idx="1138">
                  <c:v>11.531599999999999</c:v>
                </c:pt>
                <c:pt idx="1139">
                  <c:v>11.6182</c:v>
                </c:pt>
                <c:pt idx="1140">
                  <c:v>12.0337</c:v>
                </c:pt>
                <c:pt idx="1141">
                  <c:v>12.156499999999999</c:v>
                </c:pt>
                <c:pt idx="1142">
                  <c:v>12.231</c:v>
                </c:pt>
                <c:pt idx="1143">
                  <c:v>12.230700000000001</c:v>
                </c:pt>
                <c:pt idx="1144">
                  <c:v>12.225199999999999</c:v>
                </c:pt>
                <c:pt idx="1145">
                  <c:v>12.225199999999999</c:v>
                </c:pt>
                <c:pt idx="1146">
                  <c:v>12.2254</c:v>
                </c:pt>
                <c:pt idx="1147">
                  <c:v>12.224</c:v>
                </c:pt>
                <c:pt idx="1148">
                  <c:v>12.224500000000001</c:v>
                </c:pt>
                <c:pt idx="1149">
                  <c:v>12.366</c:v>
                </c:pt>
                <c:pt idx="1150">
                  <c:v>12.3908</c:v>
                </c:pt>
                <c:pt idx="1151">
                  <c:v>12.559200000000001</c:v>
                </c:pt>
                <c:pt idx="1152">
                  <c:v>12.6836</c:v>
                </c:pt>
                <c:pt idx="1153">
                  <c:v>12.6942</c:v>
                </c:pt>
                <c:pt idx="1154">
                  <c:v>12.563499999999999</c:v>
                </c:pt>
                <c:pt idx="1155">
                  <c:v>12.728199999999999</c:v>
                </c:pt>
                <c:pt idx="1156">
                  <c:v>12.5662</c:v>
                </c:pt>
                <c:pt idx="1157">
                  <c:v>12.822100000000001</c:v>
                </c:pt>
                <c:pt idx="1158">
                  <c:v>12.905200000000001</c:v>
                </c:pt>
                <c:pt idx="1159">
                  <c:v>12.9194</c:v>
                </c:pt>
                <c:pt idx="1160">
                  <c:v>13.023199999999999</c:v>
                </c:pt>
                <c:pt idx="1161">
                  <c:v>12.9758</c:v>
                </c:pt>
                <c:pt idx="1162">
                  <c:v>12.9132</c:v>
                </c:pt>
                <c:pt idx="1163">
                  <c:v>12.973699999999999</c:v>
                </c:pt>
                <c:pt idx="1164">
                  <c:v>13.1449</c:v>
                </c:pt>
                <c:pt idx="1165">
                  <c:v>13.1793</c:v>
                </c:pt>
                <c:pt idx="1166">
                  <c:v>13.0905</c:v>
                </c:pt>
                <c:pt idx="1167">
                  <c:v>13.063700000000001</c:v>
                </c:pt>
                <c:pt idx="1168">
                  <c:v>13.069100000000001</c:v>
                </c:pt>
                <c:pt idx="1169">
                  <c:v>13.201000000000001</c:v>
                </c:pt>
                <c:pt idx="1170">
                  <c:v>13.13</c:v>
                </c:pt>
                <c:pt idx="1171">
                  <c:v>13.159700000000001</c:v>
                </c:pt>
                <c:pt idx="1172">
                  <c:v>13.2385</c:v>
                </c:pt>
                <c:pt idx="1173">
                  <c:v>13.1387</c:v>
                </c:pt>
                <c:pt idx="1174">
                  <c:v>13.0717</c:v>
                </c:pt>
                <c:pt idx="1175">
                  <c:v>13.1829</c:v>
                </c:pt>
                <c:pt idx="1176">
                  <c:v>13.1319</c:v>
                </c:pt>
                <c:pt idx="1177">
                  <c:v>13.548</c:v>
                </c:pt>
                <c:pt idx="1178">
                  <c:v>13.6629</c:v>
                </c:pt>
                <c:pt idx="1179">
                  <c:v>13.8903</c:v>
                </c:pt>
                <c:pt idx="1180">
                  <c:v>13.8284</c:v>
                </c:pt>
                <c:pt idx="1181">
                  <c:v>13.779199999999999</c:v>
                </c:pt>
                <c:pt idx="1182">
                  <c:v>13.779199999999999</c:v>
                </c:pt>
                <c:pt idx="1183">
                  <c:v>13.780099999999999</c:v>
                </c:pt>
                <c:pt idx="1184">
                  <c:v>13.6607</c:v>
                </c:pt>
                <c:pt idx="1185">
                  <c:v>13.661099999999999</c:v>
                </c:pt>
                <c:pt idx="1186">
                  <c:v>13.549899999999999</c:v>
                </c:pt>
                <c:pt idx="1187">
                  <c:v>13.5481</c:v>
                </c:pt>
                <c:pt idx="1188">
                  <c:v>13.446400000000001</c:v>
                </c:pt>
                <c:pt idx="1189">
                  <c:v>13.740399999999999</c:v>
                </c:pt>
                <c:pt idx="1190">
                  <c:v>13.5975</c:v>
                </c:pt>
                <c:pt idx="1191">
                  <c:v>13.792199999999999</c:v>
                </c:pt>
                <c:pt idx="1192">
                  <c:v>13.8133</c:v>
                </c:pt>
                <c:pt idx="1193">
                  <c:v>13.7034</c:v>
                </c:pt>
                <c:pt idx="1194">
                  <c:v>13.678699999999999</c:v>
                </c:pt>
                <c:pt idx="1195">
                  <c:v>13.5708</c:v>
                </c:pt>
                <c:pt idx="1196">
                  <c:v>13.6439</c:v>
                </c:pt>
                <c:pt idx="1197">
                  <c:v>11.6686</c:v>
                </c:pt>
                <c:pt idx="1198">
                  <c:v>11.872299999999999</c:v>
                </c:pt>
                <c:pt idx="1199">
                  <c:v>12.106999999999999</c:v>
                </c:pt>
                <c:pt idx="1200">
                  <c:v>12.0985</c:v>
                </c:pt>
                <c:pt idx="1201">
                  <c:v>12.102499999999999</c:v>
                </c:pt>
                <c:pt idx="1202">
                  <c:v>12.105499999999999</c:v>
                </c:pt>
                <c:pt idx="1203">
                  <c:v>12.1088</c:v>
                </c:pt>
                <c:pt idx="1204">
                  <c:v>12.3324</c:v>
                </c:pt>
                <c:pt idx="1205">
                  <c:v>12.3371</c:v>
                </c:pt>
                <c:pt idx="1206">
                  <c:v>12.2651</c:v>
                </c:pt>
                <c:pt idx="1207">
                  <c:v>12.394299999999999</c:v>
                </c:pt>
                <c:pt idx="1208">
                  <c:v>12.403600000000001</c:v>
                </c:pt>
                <c:pt idx="1209">
                  <c:v>12.4095</c:v>
                </c:pt>
                <c:pt idx="1210">
                  <c:v>12.3832</c:v>
                </c:pt>
                <c:pt idx="1211">
                  <c:v>12.2882</c:v>
                </c:pt>
                <c:pt idx="1212">
                  <c:v>12.3445</c:v>
                </c:pt>
                <c:pt idx="1213">
                  <c:v>12.475099999999999</c:v>
                </c:pt>
                <c:pt idx="1214">
                  <c:v>12.5441</c:v>
                </c:pt>
                <c:pt idx="1215">
                  <c:v>12.502000000000001</c:v>
                </c:pt>
                <c:pt idx="1216">
                  <c:v>12.528600000000001</c:v>
                </c:pt>
                <c:pt idx="1217">
                  <c:v>12.376799999999999</c:v>
                </c:pt>
                <c:pt idx="1218">
                  <c:v>12.2324</c:v>
                </c:pt>
                <c:pt idx="1219">
                  <c:v>12.3531</c:v>
                </c:pt>
                <c:pt idx="1220">
                  <c:v>12.273400000000001</c:v>
                </c:pt>
                <c:pt idx="1221">
                  <c:v>12.295500000000001</c:v>
                </c:pt>
                <c:pt idx="1222">
                  <c:v>12.2462</c:v>
                </c:pt>
                <c:pt idx="1223">
                  <c:v>12.196899999999999</c:v>
                </c:pt>
                <c:pt idx="1224">
                  <c:v>12.226599999999999</c:v>
                </c:pt>
                <c:pt idx="1225">
                  <c:v>12.322800000000001</c:v>
                </c:pt>
                <c:pt idx="1226">
                  <c:v>12.256399999999999</c:v>
                </c:pt>
                <c:pt idx="1227">
                  <c:v>12.2339</c:v>
                </c:pt>
                <c:pt idx="1228">
                  <c:v>12.153</c:v>
                </c:pt>
                <c:pt idx="1229">
                  <c:v>12.1516</c:v>
                </c:pt>
                <c:pt idx="1230">
                  <c:v>12.040699999999999</c:v>
                </c:pt>
                <c:pt idx="1231">
                  <c:v>12.0373</c:v>
                </c:pt>
                <c:pt idx="1232">
                  <c:v>12.0006</c:v>
                </c:pt>
                <c:pt idx="1233">
                  <c:v>12.0341</c:v>
                </c:pt>
                <c:pt idx="1234">
                  <c:v>12.157500000000001</c:v>
                </c:pt>
                <c:pt idx="1235">
                  <c:v>12.1904</c:v>
                </c:pt>
                <c:pt idx="1236">
                  <c:v>12.1408</c:v>
                </c:pt>
                <c:pt idx="1237">
                  <c:v>12.058999999999999</c:v>
                </c:pt>
                <c:pt idx="1238">
                  <c:v>12.0341</c:v>
                </c:pt>
                <c:pt idx="1239">
                  <c:v>11.9801</c:v>
                </c:pt>
                <c:pt idx="1240">
                  <c:v>11.9191</c:v>
                </c:pt>
                <c:pt idx="1241">
                  <c:v>11.9961</c:v>
                </c:pt>
                <c:pt idx="1242">
                  <c:v>11.911899999999999</c:v>
                </c:pt>
                <c:pt idx="1243">
                  <c:v>11.9748</c:v>
                </c:pt>
                <c:pt idx="1244">
                  <c:v>12.030099999999999</c:v>
                </c:pt>
                <c:pt idx="1245">
                  <c:v>12.0076</c:v>
                </c:pt>
                <c:pt idx="1246">
                  <c:v>11.9771</c:v>
                </c:pt>
                <c:pt idx="1247">
                  <c:v>11.9176</c:v>
                </c:pt>
                <c:pt idx="1248">
                  <c:v>11.87</c:v>
                </c:pt>
                <c:pt idx="1249">
                  <c:v>11.782999999999999</c:v>
                </c:pt>
                <c:pt idx="1250">
                  <c:v>11.9168</c:v>
                </c:pt>
                <c:pt idx="1251">
                  <c:v>11.8911</c:v>
                </c:pt>
                <c:pt idx="1252">
                  <c:v>12.027100000000001</c:v>
                </c:pt>
                <c:pt idx="1253">
                  <c:v>12.043900000000001</c:v>
                </c:pt>
                <c:pt idx="1254">
                  <c:v>12.0816</c:v>
                </c:pt>
                <c:pt idx="1255">
                  <c:v>12.1839</c:v>
                </c:pt>
                <c:pt idx="1256">
                  <c:v>12.203099999999999</c:v>
                </c:pt>
                <c:pt idx="1257">
                  <c:v>12.2714</c:v>
                </c:pt>
                <c:pt idx="1258">
                  <c:v>12.353899999999999</c:v>
                </c:pt>
                <c:pt idx="1259">
                  <c:v>12.3531</c:v>
                </c:pt>
                <c:pt idx="1260">
                  <c:v>12.0875</c:v>
                </c:pt>
                <c:pt idx="1261">
                  <c:v>12.016</c:v>
                </c:pt>
                <c:pt idx="1262">
                  <c:v>11.9514</c:v>
                </c:pt>
                <c:pt idx="1263">
                  <c:v>11.988899999999999</c:v>
                </c:pt>
                <c:pt idx="1264">
                  <c:v>11.9246</c:v>
                </c:pt>
                <c:pt idx="1265">
                  <c:v>11.855399999999999</c:v>
                </c:pt>
                <c:pt idx="1266">
                  <c:v>12.112399999999999</c:v>
                </c:pt>
                <c:pt idx="1267">
                  <c:v>12.042299999999999</c:v>
                </c:pt>
                <c:pt idx="1268">
                  <c:v>11.923</c:v>
                </c:pt>
                <c:pt idx="1269">
                  <c:v>11.7926</c:v>
                </c:pt>
                <c:pt idx="1270">
                  <c:v>11.7912</c:v>
                </c:pt>
                <c:pt idx="1271">
                  <c:v>11.7865</c:v>
                </c:pt>
                <c:pt idx="1272">
                  <c:v>11.786899999999999</c:v>
                </c:pt>
                <c:pt idx="1273">
                  <c:v>11.7463</c:v>
                </c:pt>
                <c:pt idx="1274">
                  <c:v>11.7395</c:v>
                </c:pt>
                <c:pt idx="1275">
                  <c:v>11.7714</c:v>
                </c:pt>
                <c:pt idx="1276">
                  <c:v>11.6904</c:v>
                </c:pt>
                <c:pt idx="1277">
                  <c:v>11.824</c:v>
                </c:pt>
                <c:pt idx="1278">
                  <c:v>11.844200000000001</c:v>
                </c:pt>
                <c:pt idx="1279">
                  <c:v>11.8935</c:v>
                </c:pt>
                <c:pt idx="1280">
                  <c:v>11.809900000000001</c:v>
                </c:pt>
                <c:pt idx="1281">
                  <c:v>11.7746</c:v>
                </c:pt>
                <c:pt idx="1282">
                  <c:v>11.7346</c:v>
                </c:pt>
                <c:pt idx="1283">
                  <c:v>11.791</c:v>
                </c:pt>
                <c:pt idx="1284">
                  <c:v>11.789300000000001</c:v>
                </c:pt>
                <c:pt idx="1285">
                  <c:v>11.738799999999999</c:v>
                </c:pt>
                <c:pt idx="1286">
                  <c:v>11.687099999999999</c:v>
                </c:pt>
                <c:pt idx="1287">
                  <c:v>11.676299999999999</c:v>
                </c:pt>
                <c:pt idx="1288">
                  <c:v>11.8627</c:v>
                </c:pt>
                <c:pt idx="1289">
                  <c:v>11.841200000000001</c:v>
                </c:pt>
                <c:pt idx="1290">
                  <c:v>11.8926</c:v>
                </c:pt>
                <c:pt idx="1291">
                  <c:v>11.843500000000001</c:v>
                </c:pt>
                <c:pt idx="1292">
                  <c:v>11.8825</c:v>
                </c:pt>
                <c:pt idx="1293">
                  <c:v>11.792899999999999</c:v>
                </c:pt>
                <c:pt idx="1294">
                  <c:v>11.668200000000001</c:v>
                </c:pt>
                <c:pt idx="1295">
                  <c:v>11.672499999999999</c:v>
                </c:pt>
                <c:pt idx="1296">
                  <c:v>11.6351</c:v>
                </c:pt>
                <c:pt idx="1297">
                  <c:v>11.5892</c:v>
                </c:pt>
                <c:pt idx="1298">
                  <c:v>11.542</c:v>
                </c:pt>
                <c:pt idx="1299">
                  <c:v>11.541399999999999</c:v>
                </c:pt>
                <c:pt idx="1300">
                  <c:v>11.5381</c:v>
                </c:pt>
                <c:pt idx="1301">
                  <c:v>11.5844</c:v>
                </c:pt>
                <c:pt idx="1302">
                  <c:v>11.676</c:v>
                </c:pt>
                <c:pt idx="1303">
                  <c:v>11.698399999999999</c:v>
                </c:pt>
                <c:pt idx="1304">
                  <c:v>11.7394</c:v>
                </c:pt>
                <c:pt idx="1305">
                  <c:v>11.7394</c:v>
                </c:pt>
              </c:numCache>
            </c:numRef>
          </c:val>
          <c:smooth val="0"/>
          <c:extLst>
            <c:ext xmlns:c16="http://schemas.microsoft.com/office/drawing/2014/chart" uri="{C3380CC4-5D6E-409C-BE32-E72D297353CC}">
              <c16:uniqueId val="{00000001-564C-4C2A-B129-456D32917880}"/>
            </c:ext>
          </c:extLst>
        </c:ser>
        <c:ser>
          <c:idx val="1"/>
          <c:order val="1"/>
          <c:tx>
            <c:strRef>
              <c:f>Sheet1!$C$7</c:f>
              <c:strCache>
                <c:ptCount val="1"/>
                <c:pt idx="0">
                  <c:v>5-year average</c:v>
                </c:pt>
              </c:strCache>
            </c:strRef>
          </c:tx>
          <c:spPr>
            <a:ln w="28575" cap="rnd">
              <a:solidFill>
                <a:schemeClr val="accent1"/>
              </a:solidFill>
              <a:prstDash val="sysDash"/>
              <a:round/>
            </a:ln>
            <a:effectLst/>
          </c:spPr>
          <c:marker>
            <c:symbol val="none"/>
          </c:marker>
          <c:dLbls>
            <c:dLbl>
              <c:idx val="130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4C-4C2A-B129-456D3291788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Sheet1!$A$8:$A$1313</c:f>
              <c:numCache>
                <c:formatCode>dd\-mmm\-yy</c:formatCode>
                <c:ptCount val="1306"/>
                <c:pt idx="0">
                  <c:v>43732</c:v>
                </c:pt>
                <c:pt idx="1">
                  <c:v>43733</c:v>
                </c:pt>
                <c:pt idx="2">
                  <c:v>43734</c:v>
                </c:pt>
                <c:pt idx="3">
                  <c:v>43735</c:v>
                </c:pt>
                <c:pt idx="4">
                  <c:v>43738</c:v>
                </c:pt>
                <c:pt idx="5">
                  <c:v>43739</c:v>
                </c:pt>
                <c:pt idx="6">
                  <c:v>43740</c:v>
                </c:pt>
                <c:pt idx="7">
                  <c:v>43741</c:v>
                </c:pt>
                <c:pt idx="8">
                  <c:v>43742</c:v>
                </c:pt>
                <c:pt idx="9">
                  <c:v>43745</c:v>
                </c:pt>
                <c:pt idx="10">
                  <c:v>43746</c:v>
                </c:pt>
                <c:pt idx="11">
                  <c:v>43747</c:v>
                </c:pt>
                <c:pt idx="12">
                  <c:v>43748</c:v>
                </c:pt>
                <c:pt idx="13">
                  <c:v>43749</c:v>
                </c:pt>
                <c:pt idx="14">
                  <c:v>43752</c:v>
                </c:pt>
                <c:pt idx="15">
                  <c:v>43753</c:v>
                </c:pt>
                <c:pt idx="16">
                  <c:v>43754</c:v>
                </c:pt>
                <c:pt idx="17">
                  <c:v>43755</c:v>
                </c:pt>
                <c:pt idx="18">
                  <c:v>43756</c:v>
                </c:pt>
                <c:pt idx="19">
                  <c:v>43759</c:v>
                </c:pt>
                <c:pt idx="20">
                  <c:v>43760</c:v>
                </c:pt>
                <c:pt idx="21">
                  <c:v>43761</c:v>
                </c:pt>
                <c:pt idx="22">
                  <c:v>43762</c:v>
                </c:pt>
                <c:pt idx="23">
                  <c:v>43763</c:v>
                </c:pt>
                <c:pt idx="24">
                  <c:v>43766</c:v>
                </c:pt>
                <c:pt idx="25">
                  <c:v>43767</c:v>
                </c:pt>
                <c:pt idx="26">
                  <c:v>43768</c:v>
                </c:pt>
                <c:pt idx="27">
                  <c:v>43769</c:v>
                </c:pt>
                <c:pt idx="28">
                  <c:v>43770</c:v>
                </c:pt>
                <c:pt idx="29">
                  <c:v>43773</c:v>
                </c:pt>
                <c:pt idx="30">
                  <c:v>43774</c:v>
                </c:pt>
                <c:pt idx="31">
                  <c:v>43775</c:v>
                </c:pt>
                <c:pt idx="32">
                  <c:v>43776</c:v>
                </c:pt>
                <c:pt idx="33">
                  <c:v>43777</c:v>
                </c:pt>
                <c:pt idx="34">
                  <c:v>43780</c:v>
                </c:pt>
                <c:pt idx="35">
                  <c:v>43781</c:v>
                </c:pt>
                <c:pt idx="36">
                  <c:v>43782</c:v>
                </c:pt>
                <c:pt idx="37">
                  <c:v>43783</c:v>
                </c:pt>
                <c:pt idx="38">
                  <c:v>43784</c:v>
                </c:pt>
                <c:pt idx="39">
                  <c:v>43787</c:v>
                </c:pt>
                <c:pt idx="40">
                  <c:v>43788</c:v>
                </c:pt>
                <c:pt idx="41">
                  <c:v>43789</c:v>
                </c:pt>
                <c:pt idx="42">
                  <c:v>43790</c:v>
                </c:pt>
                <c:pt idx="43">
                  <c:v>43791</c:v>
                </c:pt>
                <c:pt idx="44">
                  <c:v>43794</c:v>
                </c:pt>
                <c:pt idx="45">
                  <c:v>43795</c:v>
                </c:pt>
                <c:pt idx="46">
                  <c:v>43796</c:v>
                </c:pt>
                <c:pt idx="47">
                  <c:v>43797</c:v>
                </c:pt>
                <c:pt idx="48">
                  <c:v>43798</c:v>
                </c:pt>
                <c:pt idx="49">
                  <c:v>43801</c:v>
                </c:pt>
                <c:pt idx="50">
                  <c:v>43802</c:v>
                </c:pt>
                <c:pt idx="51">
                  <c:v>43803</c:v>
                </c:pt>
                <c:pt idx="52">
                  <c:v>43804</c:v>
                </c:pt>
                <c:pt idx="53">
                  <c:v>43805</c:v>
                </c:pt>
                <c:pt idx="54">
                  <c:v>43808</c:v>
                </c:pt>
                <c:pt idx="55">
                  <c:v>43809</c:v>
                </c:pt>
                <c:pt idx="56">
                  <c:v>43810</c:v>
                </c:pt>
                <c:pt idx="57">
                  <c:v>43811</c:v>
                </c:pt>
                <c:pt idx="58">
                  <c:v>43812</c:v>
                </c:pt>
                <c:pt idx="59">
                  <c:v>43815</c:v>
                </c:pt>
                <c:pt idx="60">
                  <c:v>43816</c:v>
                </c:pt>
                <c:pt idx="61">
                  <c:v>43817</c:v>
                </c:pt>
                <c:pt idx="62">
                  <c:v>43818</c:v>
                </c:pt>
                <c:pt idx="63">
                  <c:v>43819</c:v>
                </c:pt>
                <c:pt idx="64">
                  <c:v>43822</c:v>
                </c:pt>
                <c:pt idx="65">
                  <c:v>43823</c:v>
                </c:pt>
                <c:pt idx="66">
                  <c:v>43824</c:v>
                </c:pt>
                <c:pt idx="67">
                  <c:v>43825</c:v>
                </c:pt>
                <c:pt idx="68">
                  <c:v>43826</c:v>
                </c:pt>
                <c:pt idx="69">
                  <c:v>43829</c:v>
                </c:pt>
                <c:pt idx="70">
                  <c:v>43830</c:v>
                </c:pt>
                <c:pt idx="71">
                  <c:v>43831</c:v>
                </c:pt>
                <c:pt idx="72">
                  <c:v>43832</c:v>
                </c:pt>
                <c:pt idx="73">
                  <c:v>43833</c:v>
                </c:pt>
                <c:pt idx="74">
                  <c:v>43836</c:v>
                </c:pt>
                <c:pt idx="75">
                  <c:v>43837</c:v>
                </c:pt>
                <c:pt idx="76">
                  <c:v>43838</c:v>
                </c:pt>
                <c:pt idx="77">
                  <c:v>43839</c:v>
                </c:pt>
                <c:pt idx="78">
                  <c:v>43840</c:v>
                </c:pt>
                <c:pt idx="79">
                  <c:v>43843</c:v>
                </c:pt>
                <c:pt idx="80">
                  <c:v>43844</c:v>
                </c:pt>
                <c:pt idx="81">
                  <c:v>43845</c:v>
                </c:pt>
                <c:pt idx="82">
                  <c:v>43846</c:v>
                </c:pt>
                <c:pt idx="83">
                  <c:v>43847</c:v>
                </c:pt>
                <c:pt idx="84">
                  <c:v>43850</c:v>
                </c:pt>
                <c:pt idx="85">
                  <c:v>43851</c:v>
                </c:pt>
                <c:pt idx="86">
                  <c:v>43852</c:v>
                </c:pt>
                <c:pt idx="87">
                  <c:v>43853</c:v>
                </c:pt>
                <c:pt idx="88">
                  <c:v>43854</c:v>
                </c:pt>
                <c:pt idx="89">
                  <c:v>43857</c:v>
                </c:pt>
                <c:pt idx="90">
                  <c:v>43858</c:v>
                </c:pt>
                <c:pt idx="91">
                  <c:v>43859</c:v>
                </c:pt>
                <c:pt idx="92">
                  <c:v>43860</c:v>
                </c:pt>
                <c:pt idx="93">
                  <c:v>43861</c:v>
                </c:pt>
                <c:pt idx="94">
                  <c:v>43864</c:v>
                </c:pt>
                <c:pt idx="95">
                  <c:v>43865</c:v>
                </c:pt>
                <c:pt idx="96">
                  <c:v>43866</c:v>
                </c:pt>
                <c:pt idx="97">
                  <c:v>43867</c:v>
                </c:pt>
                <c:pt idx="98">
                  <c:v>43868</c:v>
                </c:pt>
                <c:pt idx="99">
                  <c:v>43871</c:v>
                </c:pt>
                <c:pt idx="100">
                  <c:v>43872</c:v>
                </c:pt>
                <c:pt idx="101">
                  <c:v>43873</c:v>
                </c:pt>
                <c:pt idx="102">
                  <c:v>43874</c:v>
                </c:pt>
                <c:pt idx="103">
                  <c:v>43875</c:v>
                </c:pt>
                <c:pt idx="104">
                  <c:v>43878</c:v>
                </c:pt>
                <c:pt idx="105">
                  <c:v>43879</c:v>
                </c:pt>
                <c:pt idx="106">
                  <c:v>43880</c:v>
                </c:pt>
                <c:pt idx="107">
                  <c:v>43881</c:v>
                </c:pt>
                <c:pt idx="108">
                  <c:v>43882</c:v>
                </c:pt>
                <c:pt idx="109">
                  <c:v>43885</c:v>
                </c:pt>
                <c:pt idx="110">
                  <c:v>43886</c:v>
                </c:pt>
                <c:pt idx="111">
                  <c:v>43887</c:v>
                </c:pt>
                <c:pt idx="112">
                  <c:v>43888</c:v>
                </c:pt>
                <c:pt idx="113">
                  <c:v>43889</c:v>
                </c:pt>
                <c:pt idx="114">
                  <c:v>43892</c:v>
                </c:pt>
                <c:pt idx="115">
                  <c:v>43893</c:v>
                </c:pt>
                <c:pt idx="116">
                  <c:v>43894</c:v>
                </c:pt>
                <c:pt idx="117">
                  <c:v>43895</c:v>
                </c:pt>
                <c:pt idx="118">
                  <c:v>43896</c:v>
                </c:pt>
                <c:pt idx="119">
                  <c:v>43899</c:v>
                </c:pt>
                <c:pt idx="120">
                  <c:v>43900</c:v>
                </c:pt>
                <c:pt idx="121">
                  <c:v>43901</c:v>
                </c:pt>
                <c:pt idx="122">
                  <c:v>43902</c:v>
                </c:pt>
                <c:pt idx="123">
                  <c:v>43903</c:v>
                </c:pt>
                <c:pt idx="124">
                  <c:v>43906</c:v>
                </c:pt>
                <c:pt idx="125">
                  <c:v>43907</c:v>
                </c:pt>
                <c:pt idx="126">
                  <c:v>43908</c:v>
                </c:pt>
                <c:pt idx="127">
                  <c:v>43909</c:v>
                </c:pt>
                <c:pt idx="128">
                  <c:v>43910</c:v>
                </c:pt>
                <c:pt idx="129">
                  <c:v>43913</c:v>
                </c:pt>
                <c:pt idx="130">
                  <c:v>43914</c:v>
                </c:pt>
                <c:pt idx="131">
                  <c:v>43915</c:v>
                </c:pt>
                <c:pt idx="132">
                  <c:v>43916</c:v>
                </c:pt>
                <c:pt idx="133">
                  <c:v>43917</c:v>
                </c:pt>
                <c:pt idx="134">
                  <c:v>43920</c:v>
                </c:pt>
                <c:pt idx="135">
                  <c:v>43921</c:v>
                </c:pt>
                <c:pt idx="136">
                  <c:v>43922</c:v>
                </c:pt>
                <c:pt idx="137">
                  <c:v>43923</c:v>
                </c:pt>
                <c:pt idx="138">
                  <c:v>43924</c:v>
                </c:pt>
                <c:pt idx="139">
                  <c:v>43927</c:v>
                </c:pt>
                <c:pt idx="140">
                  <c:v>43928</c:v>
                </c:pt>
                <c:pt idx="141">
                  <c:v>43929</c:v>
                </c:pt>
                <c:pt idx="142">
                  <c:v>43930</c:v>
                </c:pt>
                <c:pt idx="143">
                  <c:v>43931</c:v>
                </c:pt>
                <c:pt idx="144">
                  <c:v>43934</c:v>
                </c:pt>
                <c:pt idx="145">
                  <c:v>43935</c:v>
                </c:pt>
                <c:pt idx="146">
                  <c:v>43936</c:v>
                </c:pt>
                <c:pt idx="147">
                  <c:v>43937</c:v>
                </c:pt>
                <c:pt idx="148">
                  <c:v>43938</c:v>
                </c:pt>
                <c:pt idx="149">
                  <c:v>43941</c:v>
                </c:pt>
                <c:pt idx="150">
                  <c:v>43942</c:v>
                </c:pt>
                <c:pt idx="151">
                  <c:v>43943</c:v>
                </c:pt>
                <c:pt idx="152">
                  <c:v>43944</c:v>
                </c:pt>
                <c:pt idx="153">
                  <c:v>43945</c:v>
                </c:pt>
                <c:pt idx="154">
                  <c:v>43948</c:v>
                </c:pt>
                <c:pt idx="155">
                  <c:v>43949</c:v>
                </c:pt>
                <c:pt idx="156">
                  <c:v>43950</c:v>
                </c:pt>
                <c:pt idx="157">
                  <c:v>43951</c:v>
                </c:pt>
                <c:pt idx="158">
                  <c:v>43952</c:v>
                </c:pt>
                <c:pt idx="159">
                  <c:v>43955</c:v>
                </c:pt>
                <c:pt idx="160">
                  <c:v>43956</c:v>
                </c:pt>
                <c:pt idx="161">
                  <c:v>43957</c:v>
                </c:pt>
                <c:pt idx="162">
                  <c:v>43958</c:v>
                </c:pt>
                <c:pt idx="163">
                  <c:v>43959</c:v>
                </c:pt>
                <c:pt idx="164">
                  <c:v>43962</c:v>
                </c:pt>
                <c:pt idx="165">
                  <c:v>43963</c:v>
                </c:pt>
                <c:pt idx="166">
                  <c:v>43964</c:v>
                </c:pt>
                <c:pt idx="167">
                  <c:v>43965</c:v>
                </c:pt>
                <c:pt idx="168">
                  <c:v>43966</c:v>
                </c:pt>
                <c:pt idx="169">
                  <c:v>43969</c:v>
                </c:pt>
                <c:pt idx="170">
                  <c:v>43970</c:v>
                </c:pt>
                <c:pt idx="171">
                  <c:v>43971</c:v>
                </c:pt>
                <c:pt idx="172">
                  <c:v>43972</c:v>
                </c:pt>
                <c:pt idx="173">
                  <c:v>43973</c:v>
                </c:pt>
                <c:pt idx="174">
                  <c:v>43976</c:v>
                </c:pt>
                <c:pt idx="175">
                  <c:v>43977</c:v>
                </c:pt>
                <c:pt idx="176">
                  <c:v>43978</c:v>
                </c:pt>
                <c:pt idx="177">
                  <c:v>43979</c:v>
                </c:pt>
                <c:pt idx="178">
                  <c:v>43980</c:v>
                </c:pt>
                <c:pt idx="179">
                  <c:v>43983</c:v>
                </c:pt>
                <c:pt idx="180">
                  <c:v>43984</c:v>
                </c:pt>
                <c:pt idx="181">
                  <c:v>43985</c:v>
                </c:pt>
                <c:pt idx="182">
                  <c:v>43986</c:v>
                </c:pt>
                <c:pt idx="183">
                  <c:v>43987</c:v>
                </c:pt>
                <c:pt idx="184">
                  <c:v>43990</c:v>
                </c:pt>
                <c:pt idx="185">
                  <c:v>43991</c:v>
                </c:pt>
                <c:pt idx="186">
                  <c:v>43992</c:v>
                </c:pt>
                <c:pt idx="187">
                  <c:v>43993</c:v>
                </c:pt>
                <c:pt idx="188">
                  <c:v>43994</c:v>
                </c:pt>
                <c:pt idx="189">
                  <c:v>43997</c:v>
                </c:pt>
                <c:pt idx="190">
                  <c:v>43998</c:v>
                </c:pt>
                <c:pt idx="191">
                  <c:v>43999</c:v>
                </c:pt>
                <c:pt idx="192">
                  <c:v>44000</c:v>
                </c:pt>
                <c:pt idx="193">
                  <c:v>44001</c:v>
                </c:pt>
                <c:pt idx="194">
                  <c:v>44004</c:v>
                </c:pt>
                <c:pt idx="195">
                  <c:v>44005</c:v>
                </c:pt>
                <c:pt idx="196">
                  <c:v>44006</c:v>
                </c:pt>
                <c:pt idx="197">
                  <c:v>44007</c:v>
                </c:pt>
                <c:pt idx="198">
                  <c:v>44008</c:v>
                </c:pt>
                <c:pt idx="199">
                  <c:v>44011</c:v>
                </c:pt>
                <c:pt idx="200">
                  <c:v>44012</c:v>
                </c:pt>
                <c:pt idx="201">
                  <c:v>44013</c:v>
                </c:pt>
                <c:pt idx="202">
                  <c:v>44014</c:v>
                </c:pt>
                <c:pt idx="203">
                  <c:v>44015</c:v>
                </c:pt>
                <c:pt idx="204">
                  <c:v>44018</c:v>
                </c:pt>
                <c:pt idx="205">
                  <c:v>44019</c:v>
                </c:pt>
                <c:pt idx="206">
                  <c:v>44020</c:v>
                </c:pt>
                <c:pt idx="207">
                  <c:v>44021</c:v>
                </c:pt>
                <c:pt idx="208">
                  <c:v>44022</c:v>
                </c:pt>
                <c:pt idx="209">
                  <c:v>44025</c:v>
                </c:pt>
                <c:pt idx="210">
                  <c:v>44026</c:v>
                </c:pt>
                <c:pt idx="211">
                  <c:v>44027</c:v>
                </c:pt>
                <c:pt idx="212">
                  <c:v>44028</c:v>
                </c:pt>
                <c:pt idx="213">
                  <c:v>44029</c:v>
                </c:pt>
                <c:pt idx="214">
                  <c:v>44032</c:v>
                </c:pt>
                <c:pt idx="215">
                  <c:v>44033</c:v>
                </c:pt>
                <c:pt idx="216">
                  <c:v>44034</c:v>
                </c:pt>
                <c:pt idx="217">
                  <c:v>44035</c:v>
                </c:pt>
                <c:pt idx="218">
                  <c:v>44036</c:v>
                </c:pt>
                <c:pt idx="219">
                  <c:v>44039</c:v>
                </c:pt>
                <c:pt idx="220">
                  <c:v>44040</c:v>
                </c:pt>
                <c:pt idx="221">
                  <c:v>44041</c:v>
                </c:pt>
                <c:pt idx="222">
                  <c:v>44042</c:v>
                </c:pt>
                <c:pt idx="223">
                  <c:v>44043</c:v>
                </c:pt>
                <c:pt idx="224">
                  <c:v>44046</c:v>
                </c:pt>
                <c:pt idx="225">
                  <c:v>44047</c:v>
                </c:pt>
                <c:pt idx="226">
                  <c:v>44048</c:v>
                </c:pt>
                <c:pt idx="227">
                  <c:v>44049</c:v>
                </c:pt>
                <c:pt idx="228">
                  <c:v>44050</c:v>
                </c:pt>
                <c:pt idx="229">
                  <c:v>44053</c:v>
                </c:pt>
                <c:pt idx="230">
                  <c:v>44054</c:v>
                </c:pt>
                <c:pt idx="231">
                  <c:v>44055</c:v>
                </c:pt>
                <c:pt idx="232">
                  <c:v>44056</c:v>
                </c:pt>
                <c:pt idx="233">
                  <c:v>44057</c:v>
                </c:pt>
                <c:pt idx="234">
                  <c:v>44060</c:v>
                </c:pt>
                <c:pt idx="235">
                  <c:v>44061</c:v>
                </c:pt>
                <c:pt idx="236">
                  <c:v>44062</c:v>
                </c:pt>
                <c:pt idx="237">
                  <c:v>44063</c:v>
                </c:pt>
                <c:pt idx="238">
                  <c:v>44064</c:v>
                </c:pt>
                <c:pt idx="239">
                  <c:v>44067</c:v>
                </c:pt>
                <c:pt idx="240">
                  <c:v>44068</c:v>
                </c:pt>
                <c:pt idx="241">
                  <c:v>44069</c:v>
                </c:pt>
                <c:pt idx="242">
                  <c:v>44070</c:v>
                </c:pt>
                <c:pt idx="243">
                  <c:v>44071</c:v>
                </c:pt>
                <c:pt idx="244">
                  <c:v>44074</c:v>
                </c:pt>
                <c:pt idx="245">
                  <c:v>44075</c:v>
                </c:pt>
                <c:pt idx="246">
                  <c:v>44076</c:v>
                </c:pt>
                <c:pt idx="247">
                  <c:v>44077</c:v>
                </c:pt>
                <c:pt idx="248">
                  <c:v>44078</c:v>
                </c:pt>
                <c:pt idx="249">
                  <c:v>44081</c:v>
                </c:pt>
                <c:pt idx="250">
                  <c:v>44082</c:v>
                </c:pt>
                <c:pt idx="251">
                  <c:v>44083</c:v>
                </c:pt>
                <c:pt idx="252">
                  <c:v>44084</c:v>
                </c:pt>
                <c:pt idx="253">
                  <c:v>44085</c:v>
                </c:pt>
                <c:pt idx="254">
                  <c:v>44088</c:v>
                </c:pt>
                <c:pt idx="255">
                  <c:v>44089</c:v>
                </c:pt>
                <c:pt idx="256">
                  <c:v>44090</c:v>
                </c:pt>
                <c:pt idx="257">
                  <c:v>44091</c:v>
                </c:pt>
                <c:pt idx="258">
                  <c:v>44092</c:v>
                </c:pt>
                <c:pt idx="259">
                  <c:v>44095</c:v>
                </c:pt>
                <c:pt idx="260">
                  <c:v>44096</c:v>
                </c:pt>
                <c:pt idx="261">
                  <c:v>44097</c:v>
                </c:pt>
                <c:pt idx="262">
                  <c:v>44098</c:v>
                </c:pt>
                <c:pt idx="263">
                  <c:v>44099</c:v>
                </c:pt>
                <c:pt idx="264">
                  <c:v>44102</c:v>
                </c:pt>
                <c:pt idx="265">
                  <c:v>44103</c:v>
                </c:pt>
                <c:pt idx="266">
                  <c:v>44104</c:v>
                </c:pt>
                <c:pt idx="267">
                  <c:v>44105</c:v>
                </c:pt>
                <c:pt idx="268">
                  <c:v>44106</c:v>
                </c:pt>
                <c:pt idx="269">
                  <c:v>44109</c:v>
                </c:pt>
                <c:pt idx="270">
                  <c:v>44110</c:v>
                </c:pt>
                <c:pt idx="271">
                  <c:v>44111</c:v>
                </c:pt>
                <c:pt idx="272">
                  <c:v>44112</c:v>
                </c:pt>
                <c:pt idx="273">
                  <c:v>44113</c:v>
                </c:pt>
                <c:pt idx="274">
                  <c:v>44116</c:v>
                </c:pt>
                <c:pt idx="275">
                  <c:v>44117</c:v>
                </c:pt>
                <c:pt idx="276">
                  <c:v>44118</c:v>
                </c:pt>
                <c:pt idx="277">
                  <c:v>44119</c:v>
                </c:pt>
                <c:pt idx="278">
                  <c:v>44120</c:v>
                </c:pt>
                <c:pt idx="279">
                  <c:v>44123</c:v>
                </c:pt>
                <c:pt idx="280">
                  <c:v>44124</c:v>
                </c:pt>
                <c:pt idx="281">
                  <c:v>44125</c:v>
                </c:pt>
                <c:pt idx="282">
                  <c:v>44126</c:v>
                </c:pt>
                <c:pt idx="283">
                  <c:v>44127</c:v>
                </c:pt>
                <c:pt idx="284">
                  <c:v>44130</c:v>
                </c:pt>
                <c:pt idx="285">
                  <c:v>44131</c:v>
                </c:pt>
                <c:pt idx="286">
                  <c:v>44132</c:v>
                </c:pt>
                <c:pt idx="287">
                  <c:v>44133</c:v>
                </c:pt>
                <c:pt idx="288">
                  <c:v>44134</c:v>
                </c:pt>
                <c:pt idx="289">
                  <c:v>44137</c:v>
                </c:pt>
                <c:pt idx="290">
                  <c:v>44138</c:v>
                </c:pt>
                <c:pt idx="291">
                  <c:v>44139</c:v>
                </c:pt>
                <c:pt idx="292">
                  <c:v>44140</c:v>
                </c:pt>
                <c:pt idx="293">
                  <c:v>44141</c:v>
                </c:pt>
                <c:pt idx="294">
                  <c:v>44144</c:v>
                </c:pt>
                <c:pt idx="295">
                  <c:v>44145</c:v>
                </c:pt>
                <c:pt idx="296">
                  <c:v>44146</c:v>
                </c:pt>
                <c:pt idx="297">
                  <c:v>44147</c:v>
                </c:pt>
                <c:pt idx="298">
                  <c:v>44148</c:v>
                </c:pt>
                <c:pt idx="299">
                  <c:v>44151</c:v>
                </c:pt>
                <c:pt idx="300">
                  <c:v>44152</c:v>
                </c:pt>
                <c:pt idx="301">
                  <c:v>44153</c:v>
                </c:pt>
                <c:pt idx="302">
                  <c:v>44154</c:v>
                </c:pt>
                <c:pt idx="303">
                  <c:v>44155</c:v>
                </c:pt>
                <c:pt idx="304">
                  <c:v>44158</c:v>
                </c:pt>
                <c:pt idx="305">
                  <c:v>44159</c:v>
                </c:pt>
                <c:pt idx="306">
                  <c:v>44160</c:v>
                </c:pt>
                <c:pt idx="307">
                  <c:v>44161</c:v>
                </c:pt>
                <c:pt idx="308">
                  <c:v>44162</c:v>
                </c:pt>
                <c:pt idx="309">
                  <c:v>44165</c:v>
                </c:pt>
                <c:pt idx="310">
                  <c:v>44166</c:v>
                </c:pt>
                <c:pt idx="311">
                  <c:v>44167</c:v>
                </c:pt>
                <c:pt idx="312">
                  <c:v>44168</c:v>
                </c:pt>
                <c:pt idx="313">
                  <c:v>44169</c:v>
                </c:pt>
                <c:pt idx="314">
                  <c:v>44172</c:v>
                </c:pt>
                <c:pt idx="315">
                  <c:v>44173</c:v>
                </c:pt>
                <c:pt idx="316">
                  <c:v>44174</c:v>
                </c:pt>
                <c:pt idx="317">
                  <c:v>44175</c:v>
                </c:pt>
                <c:pt idx="318">
                  <c:v>44176</c:v>
                </c:pt>
                <c:pt idx="319">
                  <c:v>44179</c:v>
                </c:pt>
                <c:pt idx="320">
                  <c:v>44180</c:v>
                </c:pt>
                <c:pt idx="321">
                  <c:v>44181</c:v>
                </c:pt>
                <c:pt idx="322">
                  <c:v>44182</c:v>
                </c:pt>
                <c:pt idx="323">
                  <c:v>44183</c:v>
                </c:pt>
                <c:pt idx="324">
                  <c:v>44186</c:v>
                </c:pt>
                <c:pt idx="325">
                  <c:v>44187</c:v>
                </c:pt>
                <c:pt idx="326">
                  <c:v>44188</c:v>
                </c:pt>
                <c:pt idx="327">
                  <c:v>44189</c:v>
                </c:pt>
                <c:pt idx="328">
                  <c:v>44190</c:v>
                </c:pt>
                <c:pt idx="329">
                  <c:v>44193</c:v>
                </c:pt>
                <c:pt idx="330">
                  <c:v>44194</c:v>
                </c:pt>
                <c:pt idx="331">
                  <c:v>44195</c:v>
                </c:pt>
                <c:pt idx="332">
                  <c:v>44196</c:v>
                </c:pt>
                <c:pt idx="333">
                  <c:v>44197</c:v>
                </c:pt>
                <c:pt idx="334">
                  <c:v>44200</c:v>
                </c:pt>
                <c:pt idx="335">
                  <c:v>44201</c:v>
                </c:pt>
                <c:pt idx="336">
                  <c:v>44202</c:v>
                </c:pt>
                <c:pt idx="337">
                  <c:v>44203</c:v>
                </c:pt>
                <c:pt idx="338">
                  <c:v>44204</c:v>
                </c:pt>
                <c:pt idx="339">
                  <c:v>44207</c:v>
                </c:pt>
                <c:pt idx="340">
                  <c:v>44208</c:v>
                </c:pt>
                <c:pt idx="341">
                  <c:v>44209</c:v>
                </c:pt>
                <c:pt idx="342">
                  <c:v>44210</c:v>
                </c:pt>
                <c:pt idx="343">
                  <c:v>44211</c:v>
                </c:pt>
                <c:pt idx="344">
                  <c:v>44214</c:v>
                </c:pt>
                <c:pt idx="345">
                  <c:v>44215</c:v>
                </c:pt>
                <c:pt idx="346">
                  <c:v>44216</c:v>
                </c:pt>
                <c:pt idx="347">
                  <c:v>44217</c:v>
                </c:pt>
                <c:pt idx="348">
                  <c:v>44218</c:v>
                </c:pt>
                <c:pt idx="349">
                  <c:v>44221</c:v>
                </c:pt>
                <c:pt idx="350">
                  <c:v>44222</c:v>
                </c:pt>
                <c:pt idx="351">
                  <c:v>44223</c:v>
                </c:pt>
                <c:pt idx="352">
                  <c:v>44224</c:v>
                </c:pt>
                <c:pt idx="353">
                  <c:v>44225</c:v>
                </c:pt>
                <c:pt idx="354">
                  <c:v>44228</c:v>
                </c:pt>
                <c:pt idx="355">
                  <c:v>44229</c:v>
                </c:pt>
                <c:pt idx="356">
                  <c:v>44230</c:v>
                </c:pt>
                <c:pt idx="357">
                  <c:v>44231</c:v>
                </c:pt>
                <c:pt idx="358">
                  <c:v>44232</c:v>
                </c:pt>
                <c:pt idx="359">
                  <c:v>44235</c:v>
                </c:pt>
                <c:pt idx="360">
                  <c:v>44236</c:v>
                </c:pt>
                <c:pt idx="361">
                  <c:v>44237</c:v>
                </c:pt>
                <c:pt idx="362">
                  <c:v>44238</c:v>
                </c:pt>
                <c:pt idx="363">
                  <c:v>44239</c:v>
                </c:pt>
                <c:pt idx="364">
                  <c:v>44242</c:v>
                </c:pt>
                <c:pt idx="365">
                  <c:v>44243</c:v>
                </c:pt>
                <c:pt idx="366">
                  <c:v>44244</c:v>
                </c:pt>
                <c:pt idx="367">
                  <c:v>44245</c:v>
                </c:pt>
                <c:pt idx="368">
                  <c:v>44246</c:v>
                </c:pt>
                <c:pt idx="369">
                  <c:v>44249</c:v>
                </c:pt>
                <c:pt idx="370">
                  <c:v>44250</c:v>
                </c:pt>
                <c:pt idx="371">
                  <c:v>44251</c:v>
                </c:pt>
                <c:pt idx="372">
                  <c:v>44252</c:v>
                </c:pt>
                <c:pt idx="373">
                  <c:v>44253</c:v>
                </c:pt>
                <c:pt idx="374">
                  <c:v>44256</c:v>
                </c:pt>
                <c:pt idx="375">
                  <c:v>44257</c:v>
                </c:pt>
                <c:pt idx="376">
                  <c:v>44258</c:v>
                </c:pt>
                <c:pt idx="377">
                  <c:v>44259</c:v>
                </c:pt>
                <c:pt idx="378">
                  <c:v>44260</c:v>
                </c:pt>
                <c:pt idx="379">
                  <c:v>44263</c:v>
                </c:pt>
                <c:pt idx="380">
                  <c:v>44264</c:v>
                </c:pt>
                <c:pt idx="381">
                  <c:v>44265</c:v>
                </c:pt>
                <c:pt idx="382">
                  <c:v>44266</c:v>
                </c:pt>
                <c:pt idx="383">
                  <c:v>44267</c:v>
                </c:pt>
                <c:pt idx="384">
                  <c:v>44270</c:v>
                </c:pt>
                <c:pt idx="385">
                  <c:v>44271</c:v>
                </c:pt>
                <c:pt idx="386">
                  <c:v>44272</c:v>
                </c:pt>
                <c:pt idx="387">
                  <c:v>44273</c:v>
                </c:pt>
                <c:pt idx="388">
                  <c:v>44274</c:v>
                </c:pt>
                <c:pt idx="389">
                  <c:v>44277</c:v>
                </c:pt>
                <c:pt idx="390">
                  <c:v>44278</c:v>
                </c:pt>
                <c:pt idx="391">
                  <c:v>44279</c:v>
                </c:pt>
                <c:pt idx="392">
                  <c:v>44280</c:v>
                </c:pt>
                <c:pt idx="393">
                  <c:v>44281</c:v>
                </c:pt>
                <c:pt idx="394">
                  <c:v>44284</c:v>
                </c:pt>
                <c:pt idx="395">
                  <c:v>44285</c:v>
                </c:pt>
                <c:pt idx="396">
                  <c:v>44286</c:v>
                </c:pt>
                <c:pt idx="397">
                  <c:v>44287</c:v>
                </c:pt>
                <c:pt idx="398">
                  <c:v>44288</c:v>
                </c:pt>
                <c:pt idx="399">
                  <c:v>44291</c:v>
                </c:pt>
                <c:pt idx="400">
                  <c:v>44292</c:v>
                </c:pt>
                <c:pt idx="401">
                  <c:v>44293</c:v>
                </c:pt>
                <c:pt idx="402">
                  <c:v>44294</c:v>
                </c:pt>
                <c:pt idx="403">
                  <c:v>44295</c:v>
                </c:pt>
                <c:pt idx="404">
                  <c:v>44298</c:v>
                </c:pt>
                <c:pt idx="405">
                  <c:v>44299</c:v>
                </c:pt>
                <c:pt idx="406">
                  <c:v>44300</c:v>
                </c:pt>
                <c:pt idx="407">
                  <c:v>44301</c:v>
                </c:pt>
                <c:pt idx="408">
                  <c:v>44302</c:v>
                </c:pt>
                <c:pt idx="409">
                  <c:v>44305</c:v>
                </c:pt>
                <c:pt idx="410">
                  <c:v>44306</c:v>
                </c:pt>
                <c:pt idx="411">
                  <c:v>44307</c:v>
                </c:pt>
                <c:pt idx="412">
                  <c:v>44308</c:v>
                </c:pt>
                <c:pt idx="413">
                  <c:v>44309</c:v>
                </c:pt>
                <c:pt idx="414">
                  <c:v>44312</c:v>
                </c:pt>
                <c:pt idx="415">
                  <c:v>44313</c:v>
                </c:pt>
                <c:pt idx="416">
                  <c:v>44314</c:v>
                </c:pt>
                <c:pt idx="417">
                  <c:v>44315</c:v>
                </c:pt>
                <c:pt idx="418">
                  <c:v>44316</c:v>
                </c:pt>
                <c:pt idx="419">
                  <c:v>44319</c:v>
                </c:pt>
                <c:pt idx="420">
                  <c:v>44320</c:v>
                </c:pt>
                <c:pt idx="421">
                  <c:v>44321</c:v>
                </c:pt>
                <c:pt idx="422">
                  <c:v>44322</c:v>
                </c:pt>
                <c:pt idx="423">
                  <c:v>44323</c:v>
                </c:pt>
                <c:pt idx="424">
                  <c:v>44326</c:v>
                </c:pt>
                <c:pt idx="425">
                  <c:v>44327</c:v>
                </c:pt>
                <c:pt idx="426">
                  <c:v>44328</c:v>
                </c:pt>
                <c:pt idx="427">
                  <c:v>44329</c:v>
                </c:pt>
                <c:pt idx="428">
                  <c:v>44330</c:v>
                </c:pt>
                <c:pt idx="429">
                  <c:v>44333</c:v>
                </c:pt>
                <c:pt idx="430">
                  <c:v>44334</c:v>
                </c:pt>
                <c:pt idx="431">
                  <c:v>44335</c:v>
                </c:pt>
                <c:pt idx="432">
                  <c:v>44336</c:v>
                </c:pt>
                <c:pt idx="433">
                  <c:v>44337</c:v>
                </c:pt>
                <c:pt idx="434">
                  <c:v>44340</c:v>
                </c:pt>
                <c:pt idx="435">
                  <c:v>44341</c:v>
                </c:pt>
                <c:pt idx="436">
                  <c:v>44342</c:v>
                </c:pt>
                <c:pt idx="437">
                  <c:v>44343</c:v>
                </c:pt>
                <c:pt idx="438">
                  <c:v>44344</c:v>
                </c:pt>
                <c:pt idx="439">
                  <c:v>44347</c:v>
                </c:pt>
                <c:pt idx="440">
                  <c:v>44348</c:v>
                </c:pt>
                <c:pt idx="441">
                  <c:v>44349</c:v>
                </c:pt>
                <c:pt idx="442">
                  <c:v>44350</c:v>
                </c:pt>
                <c:pt idx="443">
                  <c:v>44351</c:v>
                </c:pt>
                <c:pt idx="444">
                  <c:v>44354</c:v>
                </c:pt>
                <c:pt idx="445">
                  <c:v>44355</c:v>
                </c:pt>
                <c:pt idx="446">
                  <c:v>44356</c:v>
                </c:pt>
                <c:pt idx="447">
                  <c:v>44357</c:v>
                </c:pt>
                <c:pt idx="448">
                  <c:v>44358</c:v>
                </c:pt>
                <c:pt idx="449">
                  <c:v>44361</c:v>
                </c:pt>
                <c:pt idx="450">
                  <c:v>44362</c:v>
                </c:pt>
                <c:pt idx="451">
                  <c:v>44363</c:v>
                </c:pt>
                <c:pt idx="452">
                  <c:v>44364</c:v>
                </c:pt>
                <c:pt idx="453">
                  <c:v>44365</c:v>
                </c:pt>
                <c:pt idx="454">
                  <c:v>44368</c:v>
                </c:pt>
                <c:pt idx="455">
                  <c:v>44369</c:v>
                </c:pt>
                <c:pt idx="456">
                  <c:v>44370</c:v>
                </c:pt>
                <c:pt idx="457">
                  <c:v>44371</c:v>
                </c:pt>
                <c:pt idx="458">
                  <c:v>44372</c:v>
                </c:pt>
                <c:pt idx="459">
                  <c:v>44375</c:v>
                </c:pt>
                <c:pt idx="460">
                  <c:v>44376</c:v>
                </c:pt>
                <c:pt idx="461">
                  <c:v>44377</c:v>
                </c:pt>
                <c:pt idx="462">
                  <c:v>44378</c:v>
                </c:pt>
                <c:pt idx="463">
                  <c:v>44379</c:v>
                </c:pt>
                <c:pt idx="464">
                  <c:v>44382</c:v>
                </c:pt>
                <c:pt idx="465">
                  <c:v>44383</c:v>
                </c:pt>
                <c:pt idx="466">
                  <c:v>44384</c:v>
                </c:pt>
                <c:pt idx="467">
                  <c:v>44385</c:v>
                </c:pt>
                <c:pt idx="468">
                  <c:v>44386</c:v>
                </c:pt>
                <c:pt idx="469">
                  <c:v>44389</c:v>
                </c:pt>
                <c:pt idx="470">
                  <c:v>44390</c:v>
                </c:pt>
                <c:pt idx="471">
                  <c:v>44391</c:v>
                </c:pt>
                <c:pt idx="472">
                  <c:v>44392</c:v>
                </c:pt>
                <c:pt idx="473">
                  <c:v>44393</c:v>
                </c:pt>
                <c:pt idx="474">
                  <c:v>44396</c:v>
                </c:pt>
                <c:pt idx="475">
                  <c:v>44397</c:v>
                </c:pt>
                <c:pt idx="476">
                  <c:v>44398</c:v>
                </c:pt>
                <c:pt idx="477">
                  <c:v>44399</c:v>
                </c:pt>
                <c:pt idx="478">
                  <c:v>44400</c:v>
                </c:pt>
                <c:pt idx="479">
                  <c:v>44403</c:v>
                </c:pt>
                <c:pt idx="480">
                  <c:v>44404</c:v>
                </c:pt>
                <c:pt idx="481">
                  <c:v>44405</c:v>
                </c:pt>
                <c:pt idx="482">
                  <c:v>44406</c:v>
                </c:pt>
                <c:pt idx="483">
                  <c:v>44407</c:v>
                </c:pt>
                <c:pt idx="484">
                  <c:v>44410</c:v>
                </c:pt>
                <c:pt idx="485">
                  <c:v>44411</c:v>
                </c:pt>
                <c:pt idx="486">
                  <c:v>44412</c:v>
                </c:pt>
                <c:pt idx="487">
                  <c:v>44413</c:v>
                </c:pt>
                <c:pt idx="488">
                  <c:v>44414</c:v>
                </c:pt>
                <c:pt idx="489">
                  <c:v>44417</c:v>
                </c:pt>
                <c:pt idx="490">
                  <c:v>44418</c:v>
                </c:pt>
                <c:pt idx="491">
                  <c:v>44419</c:v>
                </c:pt>
                <c:pt idx="492">
                  <c:v>44420</c:v>
                </c:pt>
                <c:pt idx="493">
                  <c:v>44421</c:v>
                </c:pt>
                <c:pt idx="494">
                  <c:v>44424</c:v>
                </c:pt>
                <c:pt idx="495">
                  <c:v>44425</c:v>
                </c:pt>
                <c:pt idx="496">
                  <c:v>44426</c:v>
                </c:pt>
                <c:pt idx="497">
                  <c:v>44427</c:v>
                </c:pt>
                <c:pt idx="498">
                  <c:v>44428</c:v>
                </c:pt>
                <c:pt idx="499">
                  <c:v>44431</c:v>
                </c:pt>
                <c:pt idx="500">
                  <c:v>44432</c:v>
                </c:pt>
                <c:pt idx="501">
                  <c:v>44433</c:v>
                </c:pt>
                <c:pt idx="502">
                  <c:v>44434</c:v>
                </c:pt>
                <c:pt idx="503">
                  <c:v>44435</c:v>
                </c:pt>
                <c:pt idx="504">
                  <c:v>44438</c:v>
                </c:pt>
                <c:pt idx="505">
                  <c:v>44439</c:v>
                </c:pt>
                <c:pt idx="506">
                  <c:v>44440</c:v>
                </c:pt>
                <c:pt idx="507">
                  <c:v>44441</c:v>
                </c:pt>
                <c:pt idx="508">
                  <c:v>44442</c:v>
                </c:pt>
                <c:pt idx="509">
                  <c:v>44445</c:v>
                </c:pt>
                <c:pt idx="510">
                  <c:v>44446</c:v>
                </c:pt>
                <c:pt idx="511">
                  <c:v>44447</c:v>
                </c:pt>
                <c:pt idx="512">
                  <c:v>44448</c:v>
                </c:pt>
                <c:pt idx="513">
                  <c:v>44449</c:v>
                </c:pt>
                <c:pt idx="514">
                  <c:v>44452</c:v>
                </c:pt>
                <c:pt idx="515">
                  <c:v>44453</c:v>
                </c:pt>
                <c:pt idx="516">
                  <c:v>44454</c:v>
                </c:pt>
                <c:pt idx="517">
                  <c:v>44455</c:v>
                </c:pt>
                <c:pt idx="518">
                  <c:v>44456</c:v>
                </c:pt>
                <c:pt idx="519">
                  <c:v>44459</c:v>
                </c:pt>
                <c:pt idx="520">
                  <c:v>44460</c:v>
                </c:pt>
                <c:pt idx="521">
                  <c:v>44461</c:v>
                </c:pt>
                <c:pt idx="522">
                  <c:v>44462</c:v>
                </c:pt>
                <c:pt idx="523">
                  <c:v>44463</c:v>
                </c:pt>
                <c:pt idx="524">
                  <c:v>44466</c:v>
                </c:pt>
                <c:pt idx="525">
                  <c:v>44467</c:v>
                </c:pt>
                <c:pt idx="526">
                  <c:v>44468</c:v>
                </c:pt>
                <c:pt idx="527">
                  <c:v>44469</c:v>
                </c:pt>
                <c:pt idx="528">
                  <c:v>44470</c:v>
                </c:pt>
                <c:pt idx="529">
                  <c:v>44473</c:v>
                </c:pt>
                <c:pt idx="530">
                  <c:v>44474</c:v>
                </c:pt>
                <c:pt idx="531">
                  <c:v>44475</c:v>
                </c:pt>
                <c:pt idx="532">
                  <c:v>44476</c:v>
                </c:pt>
                <c:pt idx="533">
                  <c:v>44477</c:v>
                </c:pt>
                <c:pt idx="534">
                  <c:v>44480</c:v>
                </c:pt>
                <c:pt idx="535">
                  <c:v>44481</c:v>
                </c:pt>
                <c:pt idx="536">
                  <c:v>44482</c:v>
                </c:pt>
                <c:pt idx="537">
                  <c:v>44483</c:v>
                </c:pt>
                <c:pt idx="538">
                  <c:v>44484</c:v>
                </c:pt>
                <c:pt idx="539">
                  <c:v>44487</c:v>
                </c:pt>
                <c:pt idx="540">
                  <c:v>44488</c:v>
                </c:pt>
                <c:pt idx="541">
                  <c:v>44489</c:v>
                </c:pt>
                <c:pt idx="542">
                  <c:v>44490</c:v>
                </c:pt>
                <c:pt idx="543">
                  <c:v>44491</c:v>
                </c:pt>
                <c:pt idx="544">
                  <c:v>44494</c:v>
                </c:pt>
                <c:pt idx="545">
                  <c:v>44495</c:v>
                </c:pt>
                <c:pt idx="546">
                  <c:v>44496</c:v>
                </c:pt>
                <c:pt idx="547">
                  <c:v>44497</c:v>
                </c:pt>
                <c:pt idx="548">
                  <c:v>44498</c:v>
                </c:pt>
                <c:pt idx="549">
                  <c:v>44501</c:v>
                </c:pt>
                <c:pt idx="550">
                  <c:v>44502</c:v>
                </c:pt>
                <c:pt idx="551">
                  <c:v>44503</c:v>
                </c:pt>
                <c:pt idx="552">
                  <c:v>44504</c:v>
                </c:pt>
                <c:pt idx="553">
                  <c:v>44505</c:v>
                </c:pt>
                <c:pt idx="554">
                  <c:v>44508</c:v>
                </c:pt>
                <c:pt idx="555">
                  <c:v>44509</c:v>
                </c:pt>
                <c:pt idx="556">
                  <c:v>44510</c:v>
                </c:pt>
                <c:pt idx="557">
                  <c:v>44511</c:v>
                </c:pt>
                <c:pt idx="558">
                  <c:v>44512</c:v>
                </c:pt>
                <c:pt idx="559">
                  <c:v>44515</c:v>
                </c:pt>
                <c:pt idx="560">
                  <c:v>44516</c:v>
                </c:pt>
                <c:pt idx="561">
                  <c:v>44517</c:v>
                </c:pt>
                <c:pt idx="562">
                  <c:v>44518</c:v>
                </c:pt>
                <c:pt idx="563">
                  <c:v>44519</c:v>
                </c:pt>
                <c:pt idx="564">
                  <c:v>44522</c:v>
                </c:pt>
                <c:pt idx="565">
                  <c:v>44523</c:v>
                </c:pt>
                <c:pt idx="566">
                  <c:v>44524</c:v>
                </c:pt>
                <c:pt idx="567">
                  <c:v>44525</c:v>
                </c:pt>
                <c:pt idx="568">
                  <c:v>44526</c:v>
                </c:pt>
                <c:pt idx="569">
                  <c:v>44529</c:v>
                </c:pt>
                <c:pt idx="570">
                  <c:v>44530</c:v>
                </c:pt>
                <c:pt idx="571">
                  <c:v>44531</c:v>
                </c:pt>
                <c:pt idx="572">
                  <c:v>44532</c:v>
                </c:pt>
                <c:pt idx="573">
                  <c:v>44533</c:v>
                </c:pt>
                <c:pt idx="574">
                  <c:v>44536</c:v>
                </c:pt>
                <c:pt idx="575">
                  <c:v>44537</c:v>
                </c:pt>
                <c:pt idx="576">
                  <c:v>44538</c:v>
                </c:pt>
                <c:pt idx="577">
                  <c:v>44539</c:v>
                </c:pt>
                <c:pt idx="578">
                  <c:v>44540</c:v>
                </c:pt>
                <c:pt idx="579">
                  <c:v>44543</c:v>
                </c:pt>
                <c:pt idx="580">
                  <c:v>44544</c:v>
                </c:pt>
                <c:pt idx="581">
                  <c:v>44545</c:v>
                </c:pt>
                <c:pt idx="582">
                  <c:v>44546</c:v>
                </c:pt>
                <c:pt idx="583">
                  <c:v>44547</c:v>
                </c:pt>
                <c:pt idx="584">
                  <c:v>44550</c:v>
                </c:pt>
                <c:pt idx="585">
                  <c:v>44551</c:v>
                </c:pt>
                <c:pt idx="586">
                  <c:v>44552</c:v>
                </c:pt>
                <c:pt idx="587">
                  <c:v>44553</c:v>
                </c:pt>
                <c:pt idx="588">
                  <c:v>44554</c:v>
                </c:pt>
                <c:pt idx="589">
                  <c:v>44557</c:v>
                </c:pt>
                <c:pt idx="590">
                  <c:v>44558</c:v>
                </c:pt>
                <c:pt idx="591">
                  <c:v>44559</c:v>
                </c:pt>
                <c:pt idx="592">
                  <c:v>44560</c:v>
                </c:pt>
                <c:pt idx="593">
                  <c:v>44561</c:v>
                </c:pt>
                <c:pt idx="594">
                  <c:v>44564</c:v>
                </c:pt>
                <c:pt idx="595">
                  <c:v>44565</c:v>
                </c:pt>
                <c:pt idx="596">
                  <c:v>44566</c:v>
                </c:pt>
                <c:pt idx="597">
                  <c:v>44567</c:v>
                </c:pt>
                <c:pt idx="598">
                  <c:v>44568</c:v>
                </c:pt>
                <c:pt idx="599">
                  <c:v>44571</c:v>
                </c:pt>
                <c:pt idx="600">
                  <c:v>44572</c:v>
                </c:pt>
                <c:pt idx="601">
                  <c:v>44573</c:v>
                </c:pt>
                <c:pt idx="602">
                  <c:v>44574</c:v>
                </c:pt>
                <c:pt idx="603">
                  <c:v>44575</c:v>
                </c:pt>
                <c:pt idx="604">
                  <c:v>44578</c:v>
                </c:pt>
                <c:pt idx="605">
                  <c:v>44579</c:v>
                </c:pt>
                <c:pt idx="606">
                  <c:v>44580</c:v>
                </c:pt>
                <c:pt idx="607">
                  <c:v>44581</c:v>
                </c:pt>
                <c:pt idx="608">
                  <c:v>44582</c:v>
                </c:pt>
                <c:pt idx="609">
                  <c:v>44585</c:v>
                </c:pt>
                <c:pt idx="610">
                  <c:v>44586</c:v>
                </c:pt>
                <c:pt idx="611">
                  <c:v>44587</c:v>
                </c:pt>
                <c:pt idx="612">
                  <c:v>44588</c:v>
                </c:pt>
                <c:pt idx="613">
                  <c:v>44589</c:v>
                </c:pt>
                <c:pt idx="614">
                  <c:v>44592</c:v>
                </c:pt>
                <c:pt idx="615">
                  <c:v>44593</c:v>
                </c:pt>
                <c:pt idx="616">
                  <c:v>44594</c:v>
                </c:pt>
                <c:pt idx="617">
                  <c:v>44595</c:v>
                </c:pt>
                <c:pt idx="618">
                  <c:v>44596</c:v>
                </c:pt>
                <c:pt idx="619">
                  <c:v>44599</c:v>
                </c:pt>
                <c:pt idx="620">
                  <c:v>44600</c:v>
                </c:pt>
                <c:pt idx="621">
                  <c:v>44601</c:v>
                </c:pt>
                <c:pt idx="622">
                  <c:v>44602</c:v>
                </c:pt>
                <c:pt idx="623">
                  <c:v>44603</c:v>
                </c:pt>
                <c:pt idx="624">
                  <c:v>44606</c:v>
                </c:pt>
                <c:pt idx="625">
                  <c:v>44607</c:v>
                </c:pt>
                <c:pt idx="626">
                  <c:v>44608</c:v>
                </c:pt>
                <c:pt idx="627">
                  <c:v>44609</c:v>
                </c:pt>
                <c:pt idx="628">
                  <c:v>44610</c:v>
                </c:pt>
                <c:pt idx="629">
                  <c:v>44613</c:v>
                </c:pt>
                <c:pt idx="630">
                  <c:v>44614</c:v>
                </c:pt>
                <c:pt idx="631">
                  <c:v>44615</c:v>
                </c:pt>
                <c:pt idx="632">
                  <c:v>44616</c:v>
                </c:pt>
                <c:pt idx="633">
                  <c:v>44617</c:v>
                </c:pt>
                <c:pt idx="634">
                  <c:v>44620</c:v>
                </c:pt>
                <c:pt idx="635">
                  <c:v>44621</c:v>
                </c:pt>
                <c:pt idx="636">
                  <c:v>44622</c:v>
                </c:pt>
                <c:pt idx="637">
                  <c:v>44623</c:v>
                </c:pt>
                <c:pt idx="638">
                  <c:v>44624</c:v>
                </c:pt>
                <c:pt idx="639">
                  <c:v>44627</c:v>
                </c:pt>
                <c:pt idx="640">
                  <c:v>44628</c:v>
                </c:pt>
                <c:pt idx="641">
                  <c:v>44629</c:v>
                </c:pt>
                <c:pt idx="642">
                  <c:v>44630</c:v>
                </c:pt>
                <c:pt idx="643">
                  <c:v>44631</c:v>
                </c:pt>
                <c:pt idx="644">
                  <c:v>44634</c:v>
                </c:pt>
                <c:pt idx="645">
                  <c:v>44635</c:v>
                </c:pt>
                <c:pt idx="646">
                  <c:v>44636</c:v>
                </c:pt>
                <c:pt idx="647">
                  <c:v>44637</c:v>
                </c:pt>
                <c:pt idx="648">
                  <c:v>44638</c:v>
                </c:pt>
                <c:pt idx="649">
                  <c:v>44641</c:v>
                </c:pt>
                <c:pt idx="650">
                  <c:v>44642</c:v>
                </c:pt>
                <c:pt idx="651">
                  <c:v>44643</c:v>
                </c:pt>
                <c:pt idx="652">
                  <c:v>44644</c:v>
                </c:pt>
                <c:pt idx="653">
                  <c:v>44645</c:v>
                </c:pt>
                <c:pt idx="654">
                  <c:v>44648</c:v>
                </c:pt>
                <c:pt idx="655">
                  <c:v>44649</c:v>
                </c:pt>
                <c:pt idx="656">
                  <c:v>44650</c:v>
                </c:pt>
                <c:pt idx="657">
                  <c:v>44651</c:v>
                </c:pt>
                <c:pt idx="658">
                  <c:v>44652</c:v>
                </c:pt>
                <c:pt idx="659">
                  <c:v>44655</c:v>
                </c:pt>
                <c:pt idx="660">
                  <c:v>44656</c:v>
                </c:pt>
                <c:pt idx="661">
                  <c:v>44657</c:v>
                </c:pt>
                <c:pt idx="662">
                  <c:v>44658</c:v>
                </c:pt>
                <c:pt idx="663">
                  <c:v>44659</c:v>
                </c:pt>
                <c:pt idx="664">
                  <c:v>44662</c:v>
                </c:pt>
                <c:pt idx="665">
                  <c:v>44663</c:v>
                </c:pt>
                <c:pt idx="666">
                  <c:v>44664</c:v>
                </c:pt>
                <c:pt idx="667">
                  <c:v>44665</c:v>
                </c:pt>
                <c:pt idx="668">
                  <c:v>44666</c:v>
                </c:pt>
                <c:pt idx="669">
                  <c:v>44669</c:v>
                </c:pt>
                <c:pt idx="670">
                  <c:v>44670</c:v>
                </c:pt>
                <c:pt idx="671">
                  <c:v>44671</c:v>
                </c:pt>
                <c:pt idx="672">
                  <c:v>44672</c:v>
                </c:pt>
                <c:pt idx="673">
                  <c:v>44673</c:v>
                </c:pt>
                <c:pt idx="674">
                  <c:v>44676</c:v>
                </c:pt>
                <c:pt idx="675">
                  <c:v>44677</c:v>
                </c:pt>
                <c:pt idx="676">
                  <c:v>44678</c:v>
                </c:pt>
                <c:pt idx="677">
                  <c:v>44679</c:v>
                </c:pt>
                <c:pt idx="678">
                  <c:v>44680</c:v>
                </c:pt>
                <c:pt idx="679">
                  <c:v>44683</c:v>
                </c:pt>
                <c:pt idx="680">
                  <c:v>44684</c:v>
                </c:pt>
                <c:pt idx="681">
                  <c:v>44685</c:v>
                </c:pt>
                <c:pt idx="682">
                  <c:v>44686</c:v>
                </c:pt>
                <c:pt idx="683">
                  <c:v>44687</c:v>
                </c:pt>
                <c:pt idx="684">
                  <c:v>44690</c:v>
                </c:pt>
                <c:pt idx="685">
                  <c:v>44691</c:v>
                </c:pt>
                <c:pt idx="686">
                  <c:v>44692</c:v>
                </c:pt>
                <c:pt idx="687">
                  <c:v>44693</c:v>
                </c:pt>
                <c:pt idx="688">
                  <c:v>44694</c:v>
                </c:pt>
                <c:pt idx="689">
                  <c:v>44697</c:v>
                </c:pt>
                <c:pt idx="690">
                  <c:v>44698</c:v>
                </c:pt>
                <c:pt idx="691">
                  <c:v>44699</c:v>
                </c:pt>
                <c:pt idx="692">
                  <c:v>44700</c:v>
                </c:pt>
                <c:pt idx="693">
                  <c:v>44701</c:v>
                </c:pt>
                <c:pt idx="694">
                  <c:v>44704</c:v>
                </c:pt>
                <c:pt idx="695">
                  <c:v>44705</c:v>
                </c:pt>
                <c:pt idx="696">
                  <c:v>44706</c:v>
                </c:pt>
                <c:pt idx="697">
                  <c:v>44707</c:v>
                </c:pt>
                <c:pt idx="698">
                  <c:v>44708</c:v>
                </c:pt>
                <c:pt idx="699">
                  <c:v>44711</c:v>
                </c:pt>
                <c:pt idx="700">
                  <c:v>44712</c:v>
                </c:pt>
                <c:pt idx="701">
                  <c:v>44713</c:v>
                </c:pt>
                <c:pt idx="702">
                  <c:v>44714</c:v>
                </c:pt>
                <c:pt idx="703">
                  <c:v>44715</c:v>
                </c:pt>
                <c:pt idx="704">
                  <c:v>44718</c:v>
                </c:pt>
                <c:pt idx="705">
                  <c:v>44719</c:v>
                </c:pt>
                <c:pt idx="706">
                  <c:v>44720</c:v>
                </c:pt>
                <c:pt idx="707">
                  <c:v>44721</c:v>
                </c:pt>
                <c:pt idx="708">
                  <c:v>44722</c:v>
                </c:pt>
                <c:pt idx="709">
                  <c:v>44725</c:v>
                </c:pt>
                <c:pt idx="710">
                  <c:v>44726</c:v>
                </c:pt>
                <c:pt idx="711">
                  <c:v>44727</c:v>
                </c:pt>
                <c:pt idx="712">
                  <c:v>44728</c:v>
                </c:pt>
                <c:pt idx="713">
                  <c:v>44729</c:v>
                </c:pt>
                <c:pt idx="714">
                  <c:v>44732</c:v>
                </c:pt>
                <c:pt idx="715">
                  <c:v>44733</c:v>
                </c:pt>
                <c:pt idx="716">
                  <c:v>44734</c:v>
                </c:pt>
                <c:pt idx="717">
                  <c:v>44735</c:v>
                </c:pt>
                <c:pt idx="718">
                  <c:v>44736</c:v>
                </c:pt>
                <c:pt idx="719">
                  <c:v>44739</c:v>
                </c:pt>
                <c:pt idx="720">
                  <c:v>44740</c:v>
                </c:pt>
                <c:pt idx="721">
                  <c:v>44741</c:v>
                </c:pt>
                <c:pt idx="722">
                  <c:v>44742</c:v>
                </c:pt>
                <c:pt idx="723">
                  <c:v>44743</c:v>
                </c:pt>
                <c:pt idx="724">
                  <c:v>44746</c:v>
                </c:pt>
                <c:pt idx="725">
                  <c:v>44747</c:v>
                </c:pt>
                <c:pt idx="726">
                  <c:v>44748</c:v>
                </c:pt>
                <c:pt idx="727">
                  <c:v>44749</c:v>
                </c:pt>
                <c:pt idx="728">
                  <c:v>44750</c:v>
                </c:pt>
                <c:pt idx="729">
                  <c:v>44753</c:v>
                </c:pt>
                <c:pt idx="730">
                  <c:v>44754</c:v>
                </c:pt>
                <c:pt idx="731">
                  <c:v>44755</c:v>
                </c:pt>
                <c:pt idx="732">
                  <c:v>44756</c:v>
                </c:pt>
                <c:pt idx="733">
                  <c:v>44757</c:v>
                </c:pt>
                <c:pt idx="734">
                  <c:v>44760</c:v>
                </c:pt>
                <c:pt idx="735">
                  <c:v>44761</c:v>
                </c:pt>
                <c:pt idx="736">
                  <c:v>44762</c:v>
                </c:pt>
                <c:pt idx="737">
                  <c:v>44763</c:v>
                </c:pt>
                <c:pt idx="738">
                  <c:v>44764</c:v>
                </c:pt>
                <c:pt idx="739">
                  <c:v>44767</c:v>
                </c:pt>
                <c:pt idx="740">
                  <c:v>44768</c:v>
                </c:pt>
                <c:pt idx="741">
                  <c:v>44769</c:v>
                </c:pt>
                <c:pt idx="742">
                  <c:v>44770</c:v>
                </c:pt>
                <c:pt idx="743">
                  <c:v>44771</c:v>
                </c:pt>
                <c:pt idx="744">
                  <c:v>44774</c:v>
                </c:pt>
                <c:pt idx="745">
                  <c:v>44775</c:v>
                </c:pt>
                <c:pt idx="746">
                  <c:v>44776</c:v>
                </c:pt>
                <c:pt idx="747">
                  <c:v>44777</c:v>
                </c:pt>
                <c:pt idx="748">
                  <c:v>44778</c:v>
                </c:pt>
                <c:pt idx="749">
                  <c:v>44781</c:v>
                </c:pt>
                <c:pt idx="750">
                  <c:v>44782</c:v>
                </c:pt>
                <c:pt idx="751">
                  <c:v>44783</c:v>
                </c:pt>
                <c:pt idx="752">
                  <c:v>44784</c:v>
                </c:pt>
                <c:pt idx="753">
                  <c:v>44785</c:v>
                </c:pt>
                <c:pt idx="754">
                  <c:v>44788</c:v>
                </c:pt>
                <c:pt idx="755">
                  <c:v>44789</c:v>
                </c:pt>
                <c:pt idx="756">
                  <c:v>44790</c:v>
                </c:pt>
                <c:pt idx="757">
                  <c:v>44791</c:v>
                </c:pt>
                <c:pt idx="758">
                  <c:v>44792</c:v>
                </c:pt>
                <c:pt idx="759">
                  <c:v>44795</c:v>
                </c:pt>
                <c:pt idx="760">
                  <c:v>44796</c:v>
                </c:pt>
                <c:pt idx="761">
                  <c:v>44797</c:v>
                </c:pt>
                <c:pt idx="762">
                  <c:v>44798</c:v>
                </c:pt>
                <c:pt idx="763">
                  <c:v>44799</c:v>
                </c:pt>
                <c:pt idx="764">
                  <c:v>44802</c:v>
                </c:pt>
                <c:pt idx="765">
                  <c:v>44803</c:v>
                </c:pt>
                <c:pt idx="766">
                  <c:v>44804</c:v>
                </c:pt>
                <c:pt idx="767">
                  <c:v>44805</c:v>
                </c:pt>
                <c:pt idx="768">
                  <c:v>44806</c:v>
                </c:pt>
                <c:pt idx="769">
                  <c:v>44809</c:v>
                </c:pt>
                <c:pt idx="770">
                  <c:v>44810</c:v>
                </c:pt>
                <c:pt idx="771">
                  <c:v>44811</c:v>
                </c:pt>
                <c:pt idx="772">
                  <c:v>44812</c:v>
                </c:pt>
                <c:pt idx="773">
                  <c:v>44813</c:v>
                </c:pt>
                <c:pt idx="774">
                  <c:v>44816</c:v>
                </c:pt>
                <c:pt idx="775">
                  <c:v>44817</c:v>
                </c:pt>
                <c:pt idx="776">
                  <c:v>44818</c:v>
                </c:pt>
                <c:pt idx="777">
                  <c:v>44819</c:v>
                </c:pt>
                <c:pt idx="778">
                  <c:v>44820</c:v>
                </c:pt>
                <c:pt idx="779">
                  <c:v>44823</c:v>
                </c:pt>
                <c:pt idx="780">
                  <c:v>44824</c:v>
                </c:pt>
                <c:pt idx="781">
                  <c:v>44825</c:v>
                </c:pt>
                <c:pt idx="782">
                  <c:v>44826</c:v>
                </c:pt>
                <c:pt idx="783">
                  <c:v>44827</c:v>
                </c:pt>
                <c:pt idx="784">
                  <c:v>44830</c:v>
                </c:pt>
                <c:pt idx="785">
                  <c:v>44831</c:v>
                </c:pt>
                <c:pt idx="786">
                  <c:v>44832</c:v>
                </c:pt>
                <c:pt idx="787">
                  <c:v>44833</c:v>
                </c:pt>
                <c:pt idx="788">
                  <c:v>44834</c:v>
                </c:pt>
                <c:pt idx="789">
                  <c:v>44837</c:v>
                </c:pt>
                <c:pt idx="790">
                  <c:v>44838</c:v>
                </c:pt>
                <c:pt idx="791">
                  <c:v>44839</c:v>
                </c:pt>
                <c:pt idx="792">
                  <c:v>44840</c:v>
                </c:pt>
                <c:pt idx="793">
                  <c:v>44841</c:v>
                </c:pt>
                <c:pt idx="794">
                  <c:v>44844</c:v>
                </c:pt>
                <c:pt idx="795">
                  <c:v>44845</c:v>
                </c:pt>
                <c:pt idx="796">
                  <c:v>44846</c:v>
                </c:pt>
                <c:pt idx="797">
                  <c:v>44847</c:v>
                </c:pt>
                <c:pt idx="798">
                  <c:v>44848</c:v>
                </c:pt>
                <c:pt idx="799">
                  <c:v>44851</c:v>
                </c:pt>
                <c:pt idx="800">
                  <c:v>44852</c:v>
                </c:pt>
                <c:pt idx="801">
                  <c:v>44853</c:v>
                </c:pt>
                <c:pt idx="802">
                  <c:v>44854</c:v>
                </c:pt>
                <c:pt idx="803">
                  <c:v>44855</c:v>
                </c:pt>
                <c:pt idx="804">
                  <c:v>44858</c:v>
                </c:pt>
                <c:pt idx="805">
                  <c:v>44859</c:v>
                </c:pt>
                <c:pt idx="806">
                  <c:v>44860</c:v>
                </c:pt>
                <c:pt idx="807">
                  <c:v>44861</c:v>
                </c:pt>
                <c:pt idx="808">
                  <c:v>44862</c:v>
                </c:pt>
                <c:pt idx="809">
                  <c:v>44865</c:v>
                </c:pt>
                <c:pt idx="810">
                  <c:v>44866</c:v>
                </c:pt>
                <c:pt idx="811">
                  <c:v>44867</c:v>
                </c:pt>
                <c:pt idx="812">
                  <c:v>44868</c:v>
                </c:pt>
                <c:pt idx="813">
                  <c:v>44869</c:v>
                </c:pt>
                <c:pt idx="814">
                  <c:v>44872</c:v>
                </c:pt>
                <c:pt idx="815">
                  <c:v>44873</c:v>
                </c:pt>
                <c:pt idx="816">
                  <c:v>44874</c:v>
                </c:pt>
                <c:pt idx="817">
                  <c:v>44875</c:v>
                </c:pt>
                <c:pt idx="818">
                  <c:v>44876</c:v>
                </c:pt>
                <c:pt idx="819">
                  <c:v>44879</c:v>
                </c:pt>
                <c:pt idx="820">
                  <c:v>44880</c:v>
                </c:pt>
                <c:pt idx="821">
                  <c:v>44881</c:v>
                </c:pt>
                <c:pt idx="822">
                  <c:v>44882</c:v>
                </c:pt>
                <c:pt idx="823">
                  <c:v>44883</c:v>
                </c:pt>
                <c:pt idx="824">
                  <c:v>44886</c:v>
                </c:pt>
                <c:pt idx="825">
                  <c:v>44887</c:v>
                </c:pt>
                <c:pt idx="826">
                  <c:v>44888</c:v>
                </c:pt>
                <c:pt idx="827">
                  <c:v>44889</c:v>
                </c:pt>
                <c:pt idx="828">
                  <c:v>44890</c:v>
                </c:pt>
                <c:pt idx="829">
                  <c:v>44893</c:v>
                </c:pt>
                <c:pt idx="830">
                  <c:v>44894</c:v>
                </c:pt>
                <c:pt idx="831">
                  <c:v>44895</c:v>
                </c:pt>
                <c:pt idx="832">
                  <c:v>44896</c:v>
                </c:pt>
                <c:pt idx="833">
                  <c:v>44897</c:v>
                </c:pt>
                <c:pt idx="834">
                  <c:v>44900</c:v>
                </c:pt>
                <c:pt idx="835">
                  <c:v>44901</c:v>
                </c:pt>
                <c:pt idx="836">
                  <c:v>44902</c:v>
                </c:pt>
                <c:pt idx="837">
                  <c:v>44903</c:v>
                </c:pt>
                <c:pt idx="838">
                  <c:v>44904</c:v>
                </c:pt>
                <c:pt idx="839">
                  <c:v>44907</c:v>
                </c:pt>
                <c:pt idx="840">
                  <c:v>44908</c:v>
                </c:pt>
                <c:pt idx="841">
                  <c:v>44909</c:v>
                </c:pt>
                <c:pt idx="842">
                  <c:v>44910</c:v>
                </c:pt>
                <c:pt idx="843">
                  <c:v>44911</c:v>
                </c:pt>
                <c:pt idx="844">
                  <c:v>44914</c:v>
                </c:pt>
                <c:pt idx="845">
                  <c:v>44915</c:v>
                </c:pt>
                <c:pt idx="846">
                  <c:v>44916</c:v>
                </c:pt>
                <c:pt idx="847">
                  <c:v>44917</c:v>
                </c:pt>
                <c:pt idx="848">
                  <c:v>44918</c:v>
                </c:pt>
                <c:pt idx="849">
                  <c:v>44921</c:v>
                </c:pt>
                <c:pt idx="850">
                  <c:v>44922</c:v>
                </c:pt>
                <c:pt idx="851">
                  <c:v>44923</c:v>
                </c:pt>
                <c:pt idx="852">
                  <c:v>44924</c:v>
                </c:pt>
                <c:pt idx="853">
                  <c:v>44925</c:v>
                </c:pt>
                <c:pt idx="854">
                  <c:v>44928</c:v>
                </c:pt>
                <c:pt idx="855">
                  <c:v>44929</c:v>
                </c:pt>
                <c:pt idx="856">
                  <c:v>44930</c:v>
                </c:pt>
                <c:pt idx="857">
                  <c:v>44931</c:v>
                </c:pt>
                <c:pt idx="858">
                  <c:v>44932</c:v>
                </c:pt>
                <c:pt idx="859">
                  <c:v>44935</c:v>
                </c:pt>
                <c:pt idx="860">
                  <c:v>44936</c:v>
                </c:pt>
                <c:pt idx="861">
                  <c:v>44937</c:v>
                </c:pt>
                <c:pt idx="862">
                  <c:v>44938</c:v>
                </c:pt>
                <c:pt idx="863">
                  <c:v>44939</c:v>
                </c:pt>
                <c:pt idx="864">
                  <c:v>44942</c:v>
                </c:pt>
                <c:pt idx="865">
                  <c:v>44943</c:v>
                </c:pt>
                <c:pt idx="866">
                  <c:v>44944</c:v>
                </c:pt>
                <c:pt idx="867">
                  <c:v>44945</c:v>
                </c:pt>
                <c:pt idx="868">
                  <c:v>44946</c:v>
                </c:pt>
                <c:pt idx="869">
                  <c:v>44949</c:v>
                </c:pt>
                <c:pt idx="870">
                  <c:v>44950</c:v>
                </c:pt>
                <c:pt idx="871">
                  <c:v>44951</c:v>
                </c:pt>
                <c:pt idx="872">
                  <c:v>44952</c:v>
                </c:pt>
                <c:pt idx="873">
                  <c:v>44953</c:v>
                </c:pt>
                <c:pt idx="874">
                  <c:v>44956</c:v>
                </c:pt>
                <c:pt idx="875">
                  <c:v>44957</c:v>
                </c:pt>
                <c:pt idx="876">
                  <c:v>44958</c:v>
                </c:pt>
                <c:pt idx="877">
                  <c:v>44959</c:v>
                </c:pt>
                <c:pt idx="878">
                  <c:v>44960</c:v>
                </c:pt>
                <c:pt idx="879">
                  <c:v>44963</c:v>
                </c:pt>
                <c:pt idx="880">
                  <c:v>44964</c:v>
                </c:pt>
                <c:pt idx="881">
                  <c:v>44965</c:v>
                </c:pt>
                <c:pt idx="882">
                  <c:v>44966</c:v>
                </c:pt>
                <c:pt idx="883">
                  <c:v>44967</c:v>
                </c:pt>
                <c:pt idx="884">
                  <c:v>44970</c:v>
                </c:pt>
                <c:pt idx="885">
                  <c:v>44971</c:v>
                </c:pt>
                <c:pt idx="886">
                  <c:v>44972</c:v>
                </c:pt>
                <c:pt idx="887">
                  <c:v>44973</c:v>
                </c:pt>
                <c:pt idx="888">
                  <c:v>44974</c:v>
                </c:pt>
                <c:pt idx="889">
                  <c:v>44977</c:v>
                </c:pt>
                <c:pt idx="890">
                  <c:v>44978</c:v>
                </c:pt>
                <c:pt idx="891">
                  <c:v>44979</c:v>
                </c:pt>
                <c:pt idx="892">
                  <c:v>44980</c:v>
                </c:pt>
                <c:pt idx="893">
                  <c:v>44981</c:v>
                </c:pt>
                <c:pt idx="894">
                  <c:v>44984</c:v>
                </c:pt>
                <c:pt idx="895">
                  <c:v>44985</c:v>
                </c:pt>
                <c:pt idx="896">
                  <c:v>44986</c:v>
                </c:pt>
                <c:pt idx="897">
                  <c:v>44987</c:v>
                </c:pt>
                <c:pt idx="898">
                  <c:v>44988</c:v>
                </c:pt>
                <c:pt idx="899">
                  <c:v>44991</c:v>
                </c:pt>
                <c:pt idx="900">
                  <c:v>44992</c:v>
                </c:pt>
                <c:pt idx="901">
                  <c:v>44993</c:v>
                </c:pt>
                <c:pt idx="902">
                  <c:v>44994</c:v>
                </c:pt>
                <c:pt idx="903">
                  <c:v>44995</c:v>
                </c:pt>
                <c:pt idx="904">
                  <c:v>44998</c:v>
                </c:pt>
                <c:pt idx="905">
                  <c:v>44999</c:v>
                </c:pt>
                <c:pt idx="906">
                  <c:v>45000</c:v>
                </c:pt>
                <c:pt idx="907">
                  <c:v>45001</c:v>
                </c:pt>
                <c:pt idx="908">
                  <c:v>45002</c:v>
                </c:pt>
                <c:pt idx="909">
                  <c:v>45005</c:v>
                </c:pt>
                <c:pt idx="910">
                  <c:v>45006</c:v>
                </c:pt>
                <c:pt idx="911">
                  <c:v>45007</c:v>
                </c:pt>
                <c:pt idx="912">
                  <c:v>45008</c:v>
                </c:pt>
                <c:pt idx="913">
                  <c:v>45009</c:v>
                </c:pt>
                <c:pt idx="914">
                  <c:v>45012</c:v>
                </c:pt>
                <c:pt idx="915">
                  <c:v>45013</c:v>
                </c:pt>
                <c:pt idx="916">
                  <c:v>45014</c:v>
                </c:pt>
                <c:pt idx="917">
                  <c:v>45015</c:v>
                </c:pt>
                <c:pt idx="918">
                  <c:v>45016</c:v>
                </c:pt>
                <c:pt idx="919">
                  <c:v>45019</c:v>
                </c:pt>
                <c:pt idx="920">
                  <c:v>45020</c:v>
                </c:pt>
                <c:pt idx="921">
                  <c:v>45021</c:v>
                </c:pt>
                <c:pt idx="922">
                  <c:v>45022</c:v>
                </c:pt>
                <c:pt idx="923">
                  <c:v>45023</c:v>
                </c:pt>
                <c:pt idx="924">
                  <c:v>45026</c:v>
                </c:pt>
                <c:pt idx="925">
                  <c:v>45027</c:v>
                </c:pt>
                <c:pt idx="926">
                  <c:v>45028</c:v>
                </c:pt>
                <c:pt idx="927">
                  <c:v>45029</c:v>
                </c:pt>
                <c:pt idx="928">
                  <c:v>45030</c:v>
                </c:pt>
                <c:pt idx="929">
                  <c:v>45033</c:v>
                </c:pt>
                <c:pt idx="930">
                  <c:v>45034</c:v>
                </c:pt>
                <c:pt idx="931">
                  <c:v>45035</c:v>
                </c:pt>
                <c:pt idx="932">
                  <c:v>45036</c:v>
                </c:pt>
                <c:pt idx="933">
                  <c:v>45037</c:v>
                </c:pt>
                <c:pt idx="934">
                  <c:v>45040</c:v>
                </c:pt>
                <c:pt idx="935">
                  <c:v>45041</c:v>
                </c:pt>
                <c:pt idx="936">
                  <c:v>45042</c:v>
                </c:pt>
                <c:pt idx="937">
                  <c:v>45043</c:v>
                </c:pt>
                <c:pt idx="938">
                  <c:v>45044</c:v>
                </c:pt>
                <c:pt idx="939">
                  <c:v>45047</c:v>
                </c:pt>
                <c:pt idx="940">
                  <c:v>45048</c:v>
                </c:pt>
                <c:pt idx="941">
                  <c:v>45049</c:v>
                </c:pt>
                <c:pt idx="942">
                  <c:v>45050</c:v>
                </c:pt>
                <c:pt idx="943">
                  <c:v>45051</c:v>
                </c:pt>
                <c:pt idx="944">
                  <c:v>45054</c:v>
                </c:pt>
                <c:pt idx="945">
                  <c:v>45055</c:v>
                </c:pt>
                <c:pt idx="946">
                  <c:v>45056</c:v>
                </c:pt>
                <c:pt idx="947">
                  <c:v>45057</c:v>
                </c:pt>
                <c:pt idx="948">
                  <c:v>45058</c:v>
                </c:pt>
                <c:pt idx="949">
                  <c:v>45061</c:v>
                </c:pt>
                <c:pt idx="950">
                  <c:v>45062</c:v>
                </c:pt>
                <c:pt idx="951">
                  <c:v>45063</c:v>
                </c:pt>
                <c:pt idx="952">
                  <c:v>45064</c:v>
                </c:pt>
                <c:pt idx="953">
                  <c:v>45065</c:v>
                </c:pt>
                <c:pt idx="954">
                  <c:v>45068</c:v>
                </c:pt>
                <c:pt idx="955">
                  <c:v>45069</c:v>
                </c:pt>
                <c:pt idx="956">
                  <c:v>45070</c:v>
                </c:pt>
                <c:pt idx="957">
                  <c:v>45071</c:v>
                </c:pt>
                <c:pt idx="958">
                  <c:v>45072</c:v>
                </c:pt>
                <c:pt idx="959">
                  <c:v>45075</c:v>
                </c:pt>
                <c:pt idx="960">
                  <c:v>45076</c:v>
                </c:pt>
                <c:pt idx="961">
                  <c:v>45077</c:v>
                </c:pt>
                <c:pt idx="962">
                  <c:v>45078</c:v>
                </c:pt>
                <c:pt idx="963">
                  <c:v>45079</c:v>
                </c:pt>
                <c:pt idx="964">
                  <c:v>45082</c:v>
                </c:pt>
                <c:pt idx="965">
                  <c:v>45083</c:v>
                </c:pt>
                <c:pt idx="966">
                  <c:v>45084</c:v>
                </c:pt>
                <c:pt idx="967">
                  <c:v>45085</c:v>
                </c:pt>
                <c:pt idx="968">
                  <c:v>45086</c:v>
                </c:pt>
                <c:pt idx="969">
                  <c:v>45089</c:v>
                </c:pt>
                <c:pt idx="970">
                  <c:v>45090</c:v>
                </c:pt>
                <c:pt idx="971">
                  <c:v>45091</c:v>
                </c:pt>
                <c:pt idx="972">
                  <c:v>45092</c:v>
                </c:pt>
                <c:pt idx="973">
                  <c:v>45093</c:v>
                </c:pt>
                <c:pt idx="974">
                  <c:v>45096</c:v>
                </c:pt>
                <c:pt idx="975">
                  <c:v>45097</c:v>
                </c:pt>
                <c:pt idx="976">
                  <c:v>45098</c:v>
                </c:pt>
                <c:pt idx="977">
                  <c:v>45099</c:v>
                </c:pt>
                <c:pt idx="978">
                  <c:v>45100</c:v>
                </c:pt>
                <c:pt idx="979">
                  <c:v>45103</c:v>
                </c:pt>
                <c:pt idx="980">
                  <c:v>45104</c:v>
                </c:pt>
                <c:pt idx="981">
                  <c:v>45105</c:v>
                </c:pt>
                <c:pt idx="982">
                  <c:v>45106</c:v>
                </c:pt>
                <c:pt idx="983">
                  <c:v>45107</c:v>
                </c:pt>
                <c:pt idx="984">
                  <c:v>45110</c:v>
                </c:pt>
                <c:pt idx="985">
                  <c:v>45111</c:v>
                </c:pt>
                <c:pt idx="986">
                  <c:v>45112</c:v>
                </c:pt>
                <c:pt idx="987">
                  <c:v>45113</c:v>
                </c:pt>
                <c:pt idx="988">
                  <c:v>45114</c:v>
                </c:pt>
                <c:pt idx="989">
                  <c:v>45117</c:v>
                </c:pt>
                <c:pt idx="990">
                  <c:v>45118</c:v>
                </c:pt>
                <c:pt idx="991">
                  <c:v>45119</c:v>
                </c:pt>
                <c:pt idx="992">
                  <c:v>45120</c:v>
                </c:pt>
                <c:pt idx="993">
                  <c:v>45121</c:v>
                </c:pt>
                <c:pt idx="994">
                  <c:v>45124</c:v>
                </c:pt>
                <c:pt idx="995">
                  <c:v>45125</c:v>
                </c:pt>
                <c:pt idx="996">
                  <c:v>45126</c:v>
                </c:pt>
                <c:pt idx="997">
                  <c:v>45127</c:v>
                </c:pt>
                <c:pt idx="998">
                  <c:v>45128</c:v>
                </c:pt>
                <c:pt idx="999">
                  <c:v>45131</c:v>
                </c:pt>
                <c:pt idx="1000">
                  <c:v>45132</c:v>
                </c:pt>
                <c:pt idx="1001">
                  <c:v>45133</c:v>
                </c:pt>
                <c:pt idx="1002">
                  <c:v>45134</c:v>
                </c:pt>
                <c:pt idx="1003">
                  <c:v>45135</c:v>
                </c:pt>
                <c:pt idx="1004">
                  <c:v>45138</c:v>
                </c:pt>
                <c:pt idx="1005">
                  <c:v>45139</c:v>
                </c:pt>
                <c:pt idx="1006">
                  <c:v>45140</c:v>
                </c:pt>
                <c:pt idx="1007">
                  <c:v>45141</c:v>
                </c:pt>
                <c:pt idx="1008">
                  <c:v>45142</c:v>
                </c:pt>
                <c:pt idx="1009">
                  <c:v>45145</c:v>
                </c:pt>
                <c:pt idx="1010">
                  <c:v>45146</c:v>
                </c:pt>
                <c:pt idx="1011">
                  <c:v>45147</c:v>
                </c:pt>
                <c:pt idx="1012">
                  <c:v>45148</c:v>
                </c:pt>
                <c:pt idx="1013">
                  <c:v>45149</c:v>
                </c:pt>
                <c:pt idx="1014">
                  <c:v>45152</c:v>
                </c:pt>
                <c:pt idx="1015">
                  <c:v>45153</c:v>
                </c:pt>
                <c:pt idx="1016">
                  <c:v>45154</c:v>
                </c:pt>
                <c:pt idx="1017">
                  <c:v>45155</c:v>
                </c:pt>
                <c:pt idx="1018">
                  <c:v>45156</c:v>
                </c:pt>
                <c:pt idx="1019">
                  <c:v>45159</c:v>
                </c:pt>
                <c:pt idx="1020">
                  <c:v>45160</c:v>
                </c:pt>
                <c:pt idx="1021">
                  <c:v>45161</c:v>
                </c:pt>
                <c:pt idx="1022">
                  <c:v>45162</c:v>
                </c:pt>
                <c:pt idx="1023">
                  <c:v>45163</c:v>
                </c:pt>
                <c:pt idx="1024">
                  <c:v>45166</c:v>
                </c:pt>
                <c:pt idx="1025">
                  <c:v>45167</c:v>
                </c:pt>
                <c:pt idx="1026">
                  <c:v>45168</c:v>
                </c:pt>
                <c:pt idx="1027">
                  <c:v>45169</c:v>
                </c:pt>
                <c:pt idx="1028">
                  <c:v>45170</c:v>
                </c:pt>
                <c:pt idx="1029">
                  <c:v>45173</c:v>
                </c:pt>
                <c:pt idx="1030">
                  <c:v>45174</c:v>
                </c:pt>
                <c:pt idx="1031">
                  <c:v>45175</c:v>
                </c:pt>
                <c:pt idx="1032">
                  <c:v>45176</c:v>
                </c:pt>
                <c:pt idx="1033">
                  <c:v>45177</c:v>
                </c:pt>
                <c:pt idx="1034">
                  <c:v>45180</c:v>
                </c:pt>
                <c:pt idx="1035">
                  <c:v>45181</c:v>
                </c:pt>
                <c:pt idx="1036">
                  <c:v>45182</c:v>
                </c:pt>
                <c:pt idx="1037">
                  <c:v>45183</c:v>
                </c:pt>
                <c:pt idx="1038">
                  <c:v>45184</c:v>
                </c:pt>
                <c:pt idx="1039">
                  <c:v>45187</c:v>
                </c:pt>
                <c:pt idx="1040">
                  <c:v>45188</c:v>
                </c:pt>
                <c:pt idx="1041">
                  <c:v>45189</c:v>
                </c:pt>
                <c:pt idx="1042">
                  <c:v>45190</c:v>
                </c:pt>
                <c:pt idx="1043">
                  <c:v>45191</c:v>
                </c:pt>
                <c:pt idx="1044">
                  <c:v>45194</c:v>
                </c:pt>
                <c:pt idx="1045">
                  <c:v>45195</c:v>
                </c:pt>
                <c:pt idx="1046">
                  <c:v>45196</c:v>
                </c:pt>
                <c:pt idx="1047">
                  <c:v>45197</c:v>
                </c:pt>
                <c:pt idx="1048">
                  <c:v>45198</c:v>
                </c:pt>
                <c:pt idx="1049">
                  <c:v>45201</c:v>
                </c:pt>
                <c:pt idx="1050">
                  <c:v>45202</c:v>
                </c:pt>
                <c:pt idx="1051">
                  <c:v>45203</c:v>
                </c:pt>
                <c:pt idx="1052">
                  <c:v>45204</c:v>
                </c:pt>
                <c:pt idx="1053">
                  <c:v>45205</c:v>
                </c:pt>
                <c:pt idx="1054">
                  <c:v>45208</c:v>
                </c:pt>
                <c:pt idx="1055">
                  <c:v>45209</c:v>
                </c:pt>
                <c:pt idx="1056">
                  <c:v>45210</c:v>
                </c:pt>
                <c:pt idx="1057">
                  <c:v>45211</c:v>
                </c:pt>
                <c:pt idx="1058">
                  <c:v>45212</c:v>
                </c:pt>
                <c:pt idx="1059">
                  <c:v>45215</c:v>
                </c:pt>
                <c:pt idx="1060">
                  <c:v>45216</c:v>
                </c:pt>
                <c:pt idx="1061">
                  <c:v>45217</c:v>
                </c:pt>
                <c:pt idx="1062">
                  <c:v>45218</c:v>
                </c:pt>
                <c:pt idx="1063">
                  <c:v>45219</c:v>
                </c:pt>
                <c:pt idx="1064">
                  <c:v>45222</c:v>
                </c:pt>
                <c:pt idx="1065">
                  <c:v>45223</c:v>
                </c:pt>
                <c:pt idx="1066">
                  <c:v>45224</c:v>
                </c:pt>
                <c:pt idx="1067">
                  <c:v>45225</c:v>
                </c:pt>
                <c:pt idx="1068">
                  <c:v>45226</c:v>
                </c:pt>
                <c:pt idx="1069">
                  <c:v>45229</c:v>
                </c:pt>
                <c:pt idx="1070">
                  <c:v>45230</c:v>
                </c:pt>
                <c:pt idx="1071">
                  <c:v>45231</c:v>
                </c:pt>
                <c:pt idx="1072">
                  <c:v>45232</c:v>
                </c:pt>
                <c:pt idx="1073">
                  <c:v>45233</c:v>
                </c:pt>
                <c:pt idx="1074">
                  <c:v>45236</c:v>
                </c:pt>
                <c:pt idx="1075">
                  <c:v>45237</c:v>
                </c:pt>
                <c:pt idx="1076">
                  <c:v>45238</c:v>
                </c:pt>
                <c:pt idx="1077">
                  <c:v>45239</c:v>
                </c:pt>
                <c:pt idx="1078">
                  <c:v>45240</c:v>
                </c:pt>
                <c:pt idx="1079">
                  <c:v>45243</c:v>
                </c:pt>
                <c:pt idx="1080">
                  <c:v>45244</c:v>
                </c:pt>
                <c:pt idx="1081">
                  <c:v>45245</c:v>
                </c:pt>
                <c:pt idx="1082">
                  <c:v>45246</c:v>
                </c:pt>
                <c:pt idx="1083">
                  <c:v>45247</c:v>
                </c:pt>
                <c:pt idx="1084">
                  <c:v>45250</c:v>
                </c:pt>
                <c:pt idx="1085">
                  <c:v>45251</c:v>
                </c:pt>
                <c:pt idx="1086">
                  <c:v>45252</c:v>
                </c:pt>
                <c:pt idx="1087">
                  <c:v>45253</c:v>
                </c:pt>
                <c:pt idx="1088">
                  <c:v>45254</c:v>
                </c:pt>
                <c:pt idx="1089">
                  <c:v>45257</c:v>
                </c:pt>
                <c:pt idx="1090">
                  <c:v>45258</c:v>
                </c:pt>
                <c:pt idx="1091">
                  <c:v>45259</c:v>
                </c:pt>
                <c:pt idx="1092">
                  <c:v>45260</c:v>
                </c:pt>
                <c:pt idx="1093">
                  <c:v>45261</c:v>
                </c:pt>
                <c:pt idx="1094">
                  <c:v>45264</c:v>
                </c:pt>
                <c:pt idx="1095">
                  <c:v>45265</c:v>
                </c:pt>
                <c:pt idx="1096">
                  <c:v>45266</c:v>
                </c:pt>
                <c:pt idx="1097">
                  <c:v>45267</c:v>
                </c:pt>
                <c:pt idx="1098">
                  <c:v>45268</c:v>
                </c:pt>
                <c:pt idx="1099">
                  <c:v>45271</c:v>
                </c:pt>
                <c:pt idx="1100">
                  <c:v>45272</c:v>
                </c:pt>
                <c:pt idx="1101">
                  <c:v>45273</c:v>
                </c:pt>
                <c:pt idx="1102">
                  <c:v>45274</c:v>
                </c:pt>
                <c:pt idx="1103">
                  <c:v>45275</c:v>
                </c:pt>
                <c:pt idx="1104">
                  <c:v>45278</c:v>
                </c:pt>
                <c:pt idx="1105">
                  <c:v>45279</c:v>
                </c:pt>
                <c:pt idx="1106">
                  <c:v>45280</c:v>
                </c:pt>
                <c:pt idx="1107">
                  <c:v>45281</c:v>
                </c:pt>
                <c:pt idx="1108">
                  <c:v>45282</c:v>
                </c:pt>
                <c:pt idx="1109">
                  <c:v>45285</c:v>
                </c:pt>
                <c:pt idx="1110">
                  <c:v>45286</c:v>
                </c:pt>
                <c:pt idx="1111">
                  <c:v>45287</c:v>
                </c:pt>
                <c:pt idx="1112">
                  <c:v>45288</c:v>
                </c:pt>
                <c:pt idx="1113">
                  <c:v>45289</c:v>
                </c:pt>
                <c:pt idx="1114">
                  <c:v>45292</c:v>
                </c:pt>
                <c:pt idx="1115">
                  <c:v>45293</c:v>
                </c:pt>
                <c:pt idx="1116">
                  <c:v>45294</c:v>
                </c:pt>
                <c:pt idx="1117">
                  <c:v>45295</c:v>
                </c:pt>
                <c:pt idx="1118">
                  <c:v>45296</c:v>
                </c:pt>
                <c:pt idx="1119">
                  <c:v>45299</c:v>
                </c:pt>
                <c:pt idx="1120">
                  <c:v>45300</c:v>
                </c:pt>
                <c:pt idx="1121">
                  <c:v>45301</c:v>
                </c:pt>
                <c:pt idx="1122">
                  <c:v>45302</c:v>
                </c:pt>
                <c:pt idx="1123">
                  <c:v>45303</c:v>
                </c:pt>
                <c:pt idx="1124">
                  <c:v>45306</c:v>
                </c:pt>
                <c:pt idx="1125">
                  <c:v>45307</c:v>
                </c:pt>
                <c:pt idx="1126">
                  <c:v>45308</c:v>
                </c:pt>
                <c:pt idx="1127">
                  <c:v>45309</c:v>
                </c:pt>
                <c:pt idx="1128">
                  <c:v>45310</c:v>
                </c:pt>
                <c:pt idx="1129">
                  <c:v>45313</c:v>
                </c:pt>
                <c:pt idx="1130">
                  <c:v>45314</c:v>
                </c:pt>
                <c:pt idx="1131">
                  <c:v>45315</c:v>
                </c:pt>
                <c:pt idx="1132">
                  <c:v>45316</c:v>
                </c:pt>
                <c:pt idx="1133">
                  <c:v>45317</c:v>
                </c:pt>
                <c:pt idx="1134">
                  <c:v>45320</c:v>
                </c:pt>
                <c:pt idx="1135">
                  <c:v>45321</c:v>
                </c:pt>
                <c:pt idx="1136">
                  <c:v>45322</c:v>
                </c:pt>
                <c:pt idx="1137">
                  <c:v>45323</c:v>
                </c:pt>
                <c:pt idx="1138">
                  <c:v>45324</c:v>
                </c:pt>
                <c:pt idx="1139">
                  <c:v>45327</c:v>
                </c:pt>
                <c:pt idx="1140">
                  <c:v>45328</c:v>
                </c:pt>
                <c:pt idx="1141">
                  <c:v>45329</c:v>
                </c:pt>
                <c:pt idx="1142">
                  <c:v>45330</c:v>
                </c:pt>
                <c:pt idx="1143">
                  <c:v>45331</c:v>
                </c:pt>
                <c:pt idx="1144">
                  <c:v>45334</c:v>
                </c:pt>
                <c:pt idx="1145">
                  <c:v>45335</c:v>
                </c:pt>
                <c:pt idx="1146">
                  <c:v>45336</c:v>
                </c:pt>
                <c:pt idx="1147">
                  <c:v>45337</c:v>
                </c:pt>
                <c:pt idx="1148">
                  <c:v>45338</c:v>
                </c:pt>
                <c:pt idx="1149">
                  <c:v>45341</c:v>
                </c:pt>
                <c:pt idx="1150">
                  <c:v>45342</c:v>
                </c:pt>
                <c:pt idx="1151">
                  <c:v>45343</c:v>
                </c:pt>
                <c:pt idx="1152">
                  <c:v>45344</c:v>
                </c:pt>
                <c:pt idx="1153">
                  <c:v>45345</c:v>
                </c:pt>
                <c:pt idx="1154">
                  <c:v>45348</c:v>
                </c:pt>
                <c:pt idx="1155">
                  <c:v>45349</c:v>
                </c:pt>
                <c:pt idx="1156">
                  <c:v>45350</c:v>
                </c:pt>
                <c:pt idx="1157">
                  <c:v>45351</c:v>
                </c:pt>
                <c:pt idx="1158">
                  <c:v>45352</c:v>
                </c:pt>
                <c:pt idx="1159">
                  <c:v>45355</c:v>
                </c:pt>
                <c:pt idx="1160">
                  <c:v>45356</c:v>
                </c:pt>
                <c:pt idx="1161">
                  <c:v>45357</c:v>
                </c:pt>
                <c:pt idx="1162">
                  <c:v>45358</c:v>
                </c:pt>
                <c:pt idx="1163">
                  <c:v>45359</c:v>
                </c:pt>
                <c:pt idx="1164">
                  <c:v>45362</c:v>
                </c:pt>
                <c:pt idx="1165">
                  <c:v>45363</c:v>
                </c:pt>
                <c:pt idx="1166">
                  <c:v>45364</c:v>
                </c:pt>
                <c:pt idx="1167">
                  <c:v>45365</c:v>
                </c:pt>
                <c:pt idx="1168">
                  <c:v>45366</c:v>
                </c:pt>
                <c:pt idx="1169">
                  <c:v>45369</c:v>
                </c:pt>
                <c:pt idx="1170">
                  <c:v>45370</c:v>
                </c:pt>
                <c:pt idx="1171">
                  <c:v>45371</c:v>
                </c:pt>
                <c:pt idx="1172">
                  <c:v>45372</c:v>
                </c:pt>
                <c:pt idx="1173">
                  <c:v>45373</c:v>
                </c:pt>
                <c:pt idx="1174">
                  <c:v>45376</c:v>
                </c:pt>
                <c:pt idx="1175">
                  <c:v>45377</c:v>
                </c:pt>
                <c:pt idx="1176">
                  <c:v>45378</c:v>
                </c:pt>
                <c:pt idx="1177">
                  <c:v>45379</c:v>
                </c:pt>
                <c:pt idx="1178">
                  <c:v>45380</c:v>
                </c:pt>
                <c:pt idx="1179">
                  <c:v>45383</c:v>
                </c:pt>
                <c:pt idx="1180">
                  <c:v>45384</c:v>
                </c:pt>
                <c:pt idx="1181">
                  <c:v>45385</c:v>
                </c:pt>
                <c:pt idx="1182">
                  <c:v>45386</c:v>
                </c:pt>
                <c:pt idx="1183">
                  <c:v>45387</c:v>
                </c:pt>
                <c:pt idx="1184">
                  <c:v>45390</c:v>
                </c:pt>
                <c:pt idx="1185">
                  <c:v>45391</c:v>
                </c:pt>
                <c:pt idx="1186">
                  <c:v>45392</c:v>
                </c:pt>
                <c:pt idx="1187">
                  <c:v>45393</c:v>
                </c:pt>
                <c:pt idx="1188">
                  <c:v>45394</c:v>
                </c:pt>
                <c:pt idx="1189">
                  <c:v>45397</c:v>
                </c:pt>
                <c:pt idx="1190">
                  <c:v>45398</c:v>
                </c:pt>
                <c:pt idx="1191">
                  <c:v>45399</c:v>
                </c:pt>
                <c:pt idx="1192">
                  <c:v>45400</c:v>
                </c:pt>
                <c:pt idx="1193">
                  <c:v>45401</c:v>
                </c:pt>
                <c:pt idx="1194">
                  <c:v>45404</c:v>
                </c:pt>
                <c:pt idx="1195">
                  <c:v>45405</c:v>
                </c:pt>
                <c:pt idx="1196">
                  <c:v>45406</c:v>
                </c:pt>
                <c:pt idx="1197">
                  <c:v>45407</c:v>
                </c:pt>
                <c:pt idx="1198">
                  <c:v>45408</c:v>
                </c:pt>
                <c:pt idx="1199">
                  <c:v>45411</c:v>
                </c:pt>
                <c:pt idx="1200">
                  <c:v>45412</c:v>
                </c:pt>
                <c:pt idx="1201">
                  <c:v>45413</c:v>
                </c:pt>
                <c:pt idx="1202">
                  <c:v>45414</c:v>
                </c:pt>
                <c:pt idx="1203">
                  <c:v>45415</c:v>
                </c:pt>
                <c:pt idx="1204">
                  <c:v>45418</c:v>
                </c:pt>
                <c:pt idx="1205">
                  <c:v>45419</c:v>
                </c:pt>
                <c:pt idx="1206">
                  <c:v>45420</c:v>
                </c:pt>
                <c:pt idx="1207">
                  <c:v>45421</c:v>
                </c:pt>
                <c:pt idx="1208">
                  <c:v>45422</c:v>
                </c:pt>
                <c:pt idx="1209">
                  <c:v>45425</c:v>
                </c:pt>
                <c:pt idx="1210">
                  <c:v>45426</c:v>
                </c:pt>
                <c:pt idx="1211">
                  <c:v>45427</c:v>
                </c:pt>
                <c:pt idx="1212">
                  <c:v>45428</c:v>
                </c:pt>
                <c:pt idx="1213">
                  <c:v>45429</c:v>
                </c:pt>
                <c:pt idx="1214">
                  <c:v>45432</c:v>
                </c:pt>
                <c:pt idx="1215">
                  <c:v>45433</c:v>
                </c:pt>
                <c:pt idx="1216">
                  <c:v>45434</c:v>
                </c:pt>
                <c:pt idx="1217">
                  <c:v>45435</c:v>
                </c:pt>
                <c:pt idx="1218">
                  <c:v>45436</c:v>
                </c:pt>
                <c:pt idx="1219">
                  <c:v>45439</c:v>
                </c:pt>
                <c:pt idx="1220">
                  <c:v>45440</c:v>
                </c:pt>
                <c:pt idx="1221">
                  <c:v>45441</c:v>
                </c:pt>
                <c:pt idx="1222">
                  <c:v>45442</c:v>
                </c:pt>
                <c:pt idx="1223">
                  <c:v>45443</c:v>
                </c:pt>
                <c:pt idx="1224">
                  <c:v>45446</c:v>
                </c:pt>
                <c:pt idx="1225">
                  <c:v>45447</c:v>
                </c:pt>
                <c:pt idx="1226">
                  <c:v>45448</c:v>
                </c:pt>
                <c:pt idx="1227">
                  <c:v>45449</c:v>
                </c:pt>
                <c:pt idx="1228">
                  <c:v>45450</c:v>
                </c:pt>
                <c:pt idx="1229">
                  <c:v>45453</c:v>
                </c:pt>
                <c:pt idx="1230">
                  <c:v>45454</c:v>
                </c:pt>
                <c:pt idx="1231">
                  <c:v>45455</c:v>
                </c:pt>
                <c:pt idx="1232">
                  <c:v>45456</c:v>
                </c:pt>
                <c:pt idx="1233">
                  <c:v>45457</c:v>
                </c:pt>
                <c:pt idx="1234">
                  <c:v>45460</c:v>
                </c:pt>
                <c:pt idx="1235">
                  <c:v>45461</c:v>
                </c:pt>
                <c:pt idx="1236">
                  <c:v>45462</c:v>
                </c:pt>
                <c:pt idx="1237">
                  <c:v>45463</c:v>
                </c:pt>
                <c:pt idx="1238">
                  <c:v>45464</c:v>
                </c:pt>
                <c:pt idx="1239">
                  <c:v>45467</c:v>
                </c:pt>
                <c:pt idx="1240">
                  <c:v>45468</c:v>
                </c:pt>
                <c:pt idx="1241">
                  <c:v>45469</c:v>
                </c:pt>
                <c:pt idx="1242">
                  <c:v>45470</c:v>
                </c:pt>
                <c:pt idx="1243">
                  <c:v>45471</c:v>
                </c:pt>
                <c:pt idx="1244">
                  <c:v>45474</c:v>
                </c:pt>
                <c:pt idx="1245">
                  <c:v>45475</c:v>
                </c:pt>
                <c:pt idx="1246">
                  <c:v>45476</c:v>
                </c:pt>
                <c:pt idx="1247">
                  <c:v>45477</c:v>
                </c:pt>
                <c:pt idx="1248">
                  <c:v>45478</c:v>
                </c:pt>
                <c:pt idx="1249">
                  <c:v>45481</c:v>
                </c:pt>
                <c:pt idx="1250">
                  <c:v>45482</c:v>
                </c:pt>
                <c:pt idx="1251">
                  <c:v>45483</c:v>
                </c:pt>
                <c:pt idx="1252">
                  <c:v>45484</c:v>
                </c:pt>
                <c:pt idx="1253">
                  <c:v>45485</c:v>
                </c:pt>
                <c:pt idx="1254">
                  <c:v>45488</c:v>
                </c:pt>
                <c:pt idx="1255">
                  <c:v>45489</c:v>
                </c:pt>
                <c:pt idx="1256">
                  <c:v>45490</c:v>
                </c:pt>
                <c:pt idx="1257">
                  <c:v>45491</c:v>
                </c:pt>
                <c:pt idx="1258">
                  <c:v>45492</c:v>
                </c:pt>
                <c:pt idx="1259">
                  <c:v>45495</c:v>
                </c:pt>
                <c:pt idx="1260">
                  <c:v>45496</c:v>
                </c:pt>
                <c:pt idx="1261">
                  <c:v>45497</c:v>
                </c:pt>
                <c:pt idx="1262">
                  <c:v>45498</c:v>
                </c:pt>
                <c:pt idx="1263">
                  <c:v>45499</c:v>
                </c:pt>
                <c:pt idx="1264">
                  <c:v>45502</c:v>
                </c:pt>
                <c:pt idx="1265">
                  <c:v>45503</c:v>
                </c:pt>
                <c:pt idx="1266">
                  <c:v>45504</c:v>
                </c:pt>
                <c:pt idx="1267">
                  <c:v>45505</c:v>
                </c:pt>
                <c:pt idx="1268">
                  <c:v>45506</c:v>
                </c:pt>
                <c:pt idx="1269">
                  <c:v>45509</c:v>
                </c:pt>
                <c:pt idx="1270">
                  <c:v>45510</c:v>
                </c:pt>
                <c:pt idx="1271">
                  <c:v>45511</c:v>
                </c:pt>
                <c:pt idx="1272">
                  <c:v>45512</c:v>
                </c:pt>
                <c:pt idx="1273">
                  <c:v>45513</c:v>
                </c:pt>
                <c:pt idx="1274">
                  <c:v>45516</c:v>
                </c:pt>
                <c:pt idx="1275">
                  <c:v>45517</c:v>
                </c:pt>
                <c:pt idx="1276">
                  <c:v>45518</c:v>
                </c:pt>
                <c:pt idx="1277">
                  <c:v>45519</c:v>
                </c:pt>
                <c:pt idx="1278">
                  <c:v>45520</c:v>
                </c:pt>
                <c:pt idx="1279">
                  <c:v>45523</c:v>
                </c:pt>
                <c:pt idx="1280">
                  <c:v>45524</c:v>
                </c:pt>
                <c:pt idx="1281">
                  <c:v>45525</c:v>
                </c:pt>
                <c:pt idx="1282">
                  <c:v>45526</c:v>
                </c:pt>
                <c:pt idx="1283">
                  <c:v>45527</c:v>
                </c:pt>
                <c:pt idx="1284">
                  <c:v>45530</c:v>
                </c:pt>
                <c:pt idx="1285">
                  <c:v>45531</c:v>
                </c:pt>
                <c:pt idx="1286">
                  <c:v>45532</c:v>
                </c:pt>
                <c:pt idx="1287">
                  <c:v>45533</c:v>
                </c:pt>
                <c:pt idx="1288">
                  <c:v>45534</c:v>
                </c:pt>
                <c:pt idx="1289">
                  <c:v>45537</c:v>
                </c:pt>
                <c:pt idx="1290">
                  <c:v>45538</c:v>
                </c:pt>
                <c:pt idx="1291">
                  <c:v>45539</c:v>
                </c:pt>
                <c:pt idx="1292">
                  <c:v>45540</c:v>
                </c:pt>
                <c:pt idx="1293">
                  <c:v>45541</c:v>
                </c:pt>
                <c:pt idx="1294">
                  <c:v>45544</c:v>
                </c:pt>
                <c:pt idx="1295">
                  <c:v>45545</c:v>
                </c:pt>
                <c:pt idx="1296">
                  <c:v>45546</c:v>
                </c:pt>
                <c:pt idx="1297">
                  <c:v>45547</c:v>
                </c:pt>
                <c:pt idx="1298">
                  <c:v>45548</c:v>
                </c:pt>
                <c:pt idx="1299">
                  <c:v>45551</c:v>
                </c:pt>
                <c:pt idx="1300">
                  <c:v>45552</c:v>
                </c:pt>
                <c:pt idx="1301">
                  <c:v>45553</c:v>
                </c:pt>
                <c:pt idx="1302">
                  <c:v>45554</c:v>
                </c:pt>
                <c:pt idx="1303">
                  <c:v>45555</c:v>
                </c:pt>
                <c:pt idx="1304">
                  <c:v>45558</c:v>
                </c:pt>
                <c:pt idx="1305">
                  <c:v>45559</c:v>
                </c:pt>
              </c:numCache>
            </c:numRef>
          </c:cat>
          <c:val>
            <c:numRef>
              <c:f>Sheet1!$C$8:$C$1313</c:f>
              <c:numCache>
                <c:formatCode>0.0</c:formatCode>
                <c:ptCount val="1306"/>
                <c:pt idx="0">
                  <c:v>13.82819211332313</c:v>
                </c:pt>
                <c:pt idx="1">
                  <c:v>13.82819211332313</c:v>
                </c:pt>
                <c:pt idx="2">
                  <c:v>13.82819211332313</c:v>
                </c:pt>
                <c:pt idx="3">
                  <c:v>13.82819211332313</c:v>
                </c:pt>
                <c:pt idx="4">
                  <c:v>13.82819211332313</c:v>
                </c:pt>
                <c:pt idx="5">
                  <c:v>13.82819211332313</c:v>
                </c:pt>
                <c:pt idx="6">
                  <c:v>13.82819211332313</c:v>
                </c:pt>
                <c:pt idx="7">
                  <c:v>13.82819211332313</c:v>
                </c:pt>
                <c:pt idx="8">
                  <c:v>13.82819211332313</c:v>
                </c:pt>
                <c:pt idx="9">
                  <c:v>13.82819211332313</c:v>
                </c:pt>
                <c:pt idx="10">
                  <c:v>13.82819211332313</c:v>
                </c:pt>
                <c:pt idx="11">
                  <c:v>13.82819211332313</c:v>
                </c:pt>
                <c:pt idx="12">
                  <c:v>13.82819211332313</c:v>
                </c:pt>
                <c:pt idx="13">
                  <c:v>13.82819211332313</c:v>
                </c:pt>
                <c:pt idx="14">
                  <c:v>13.82819211332313</c:v>
                </c:pt>
                <c:pt idx="15">
                  <c:v>13.82819211332313</c:v>
                </c:pt>
                <c:pt idx="16">
                  <c:v>13.82819211332313</c:v>
                </c:pt>
                <c:pt idx="17">
                  <c:v>13.82819211332313</c:v>
                </c:pt>
                <c:pt idx="18">
                  <c:v>13.82819211332313</c:v>
                </c:pt>
                <c:pt idx="19">
                  <c:v>13.82819211332313</c:v>
                </c:pt>
                <c:pt idx="20">
                  <c:v>13.82819211332313</c:v>
                </c:pt>
                <c:pt idx="21">
                  <c:v>13.82819211332313</c:v>
                </c:pt>
                <c:pt idx="22">
                  <c:v>13.82819211332313</c:v>
                </c:pt>
                <c:pt idx="23">
                  <c:v>13.82819211332313</c:v>
                </c:pt>
                <c:pt idx="24">
                  <c:v>13.82819211332313</c:v>
                </c:pt>
                <c:pt idx="25">
                  <c:v>13.82819211332313</c:v>
                </c:pt>
                <c:pt idx="26">
                  <c:v>13.82819211332313</c:v>
                </c:pt>
                <c:pt idx="27">
                  <c:v>13.82819211332313</c:v>
                </c:pt>
                <c:pt idx="28">
                  <c:v>13.82819211332313</c:v>
                </c:pt>
                <c:pt idx="29">
                  <c:v>13.82819211332313</c:v>
                </c:pt>
                <c:pt idx="30">
                  <c:v>13.82819211332313</c:v>
                </c:pt>
                <c:pt idx="31">
                  <c:v>13.82819211332313</c:v>
                </c:pt>
                <c:pt idx="32">
                  <c:v>13.82819211332313</c:v>
                </c:pt>
                <c:pt idx="33">
                  <c:v>13.82819211332313</c:v>
                </c:pt>
                <c:pt idx="34">
                  <c:v>13.82819211332313</c:v>
                </c:pt>
                <c:pt idx="35">
                  <c:v>13.82819211332313</c:v>
                </c:pt>
                <c:pt idx="36">
                  <c:v>13.82819211332313</c:v>
                </c:pt>
                <c:pt idx="37">
                  <c:v>13.82819211332313</c:v>
                </c:pt>
                <c:pt idx="38">
                  <c:v>13.82819211332313</c:v>
                </c:pt>
                <c:pt idx="39">
                  <c:v>13.82819211332313</c:v>
                </c:pt>
                <c:pt idx="40">
                  <c:v>13.82819211332313</c:v>
                </c:pt>
                <c:pt idx="41">
                  <c:v>13.82819211332313</c:v>
                </c:pt>
                <c:pt idx="42">
                  <c:v>13.82819211332313</c:v>
                </c:pt>
                <c:pt idx="43">
                  <c:v>13.82819211332313</c:v>
                </c:pt>
                <c:pt idx="44">
                  <c:v>13.82819211332313</c:v>
                </c:pt>
                <c:pt idx="45">
                  <c:v>13.82819211332313</c:v>
                </c:pt>
                <c:pt idx="46">
                  <c:v>13.82819211332313</c:v>
                </c:pt>
                <c:pt idx="47">
                  <c:v>13.82819211332313</c:v>
                </c:pt>
                <c:pt idx="48">
                  <c:v>13.82819211332313</c:v>
                </c:pt>
                <c:pt idx="49">
                  <c:v>13.82819211332313</c:v>
                </c:pt>
                <c:pt idx="50">
                  <c:v>13.82819211332313</c:v>
                </c:pt>
                <c:pt idx="51">
                  <c:v>13.82819211332313</c:v>
                </c:pt>
                <c:pt idx="52">
                  <c:v>13.82819211332313</c:v>
                </c:pt>
                <c:pt idx="53">
                  <c:v>13.82819211332313</c:v>
                </c:pt>
                <c:pt idx="54">
                  <c:v>13.82819211332313</c:v>
                </c:pt>
                <c:pt idx="55">
                  <c:v>13.82819211332313</c:v>
                </c:pt>
                <c:pt idx="56">
                  <c:v>13.82819211332313</c:v>
                </c:pt>
                <c:pt idx="57">
                  <c:v>13.82819211332313</c:v>
                </c:pt>
                <c:pt idx="58">
                  <c:v>13.82819211332313</c:v>
                </c:pt>
                <c:pt idx="59">
                  <c:v>13.82819211332313</c:v>
                </c:pt>
                <c:pt idx="60">
                  <c:v>13.82819211332313</c:v>
                </c:pt>
                <c:pt idx="61">
                  <c:v>13.82819211332313</c:v>
                </c:pt>
                <c:pt idx="62">
                  <c:v>13.82819211332313</c:v>
                </c:pt>
                <c:pt idx="63">
                  <c:v>13.82819211332313</c:v>
                </c:pt>
                <c:pt idx="64">
                  <c:v>13.82819211332313</c:v>
                </c:pt>
                <c:pt idx="65">
                  <c:v>13.82819211332313</c:v>
                </c:pt>
                <c:pt idx="66">
                  <c:v>13.82819211332313</c:v>
                </c:pt>
                <c:pt idx="67">
                  <c:v>13.82819211332313</c:v>
                </c:pt>
                <c:pt idx="68">
                  <c:v>13.82819211332313</c:v>
                </c:pt>
                <c:pt idx="69">
                  <c:v>13.82819211332313</c:v>
                </c:pt>
                <c:pt idx="70">
                  <c:v>13.82819211332313</c:v>
                </c:pt>
                <c:pt idx="71">
                  <c:v>13.82819211332313</c:v>
                </c:pt>
                <c:pt idx="72">
                  <c:v>13.82819211332313</c:v>
                </c:pt>
                <c:pt idx="73">
                  <c:v>13.82819211332313</c:v>
                </c:pt>
                <c:pt idx="74">
                  <c:v>13.82819211332313</c:v>
                </c:pt>
                <c:pt idx="75">
                  <c:v>13.82819211332313</c:v>
                </c:pt>
                <c:pt idx="76">
                  <c:v>13.82819211332313</c:v>
                </c:pt>
                <c:pt idx="77">
                  <c:v>13.82819211332313</c:v>
                </c:pt>
                <c:pt idx="78">
                  <c:v>13.82819211332313</c:v>
                </c:pt>
                <c:pt idx="79">
                  <c:v>13.82819211332313</c:v>
                </c:pt>
                <c:pt idx="80">
                  <c:v>13.82819211332313</c:v>
                </c:pt>
                <c:pt idx="81">
                  <c:v>13.82819211332313</c:v>
                </c:pt>
                <c:pt idx="82">
                  <c:v>13.82819211332313</c:v>
                </c:pt>
                <c:pt idx="83">
                  <c:v>13.82819211332313</c:v>
                </c:pt>
                <c:pt idx="84">
                  <c:v>13.82819211332313</c:v>
                </c:pt>
                <c:pt idx="85">
                  <c:v>13.82819211332313</c:v>
                </c:pt>
                <c:pt idx="86">
                  <c:v>13.82819211332313</c:v>
                </c:pt>
                <c:pt idx="87">
                  <c:v>13.82819211332313</c:v>
                </c:pt>
                <c:pt idx="88">
                  <c:v>13.82819211332313</c:v>
                </c:pt>
                <c:pt idx="89">
                  <c:v>13.82819211332313</c:v>
                </c:pt>
                <c:pt idx="90">
                  <c:v>13.82819211332313</c:v>
                </c:pt>
                <c:pt idx="91">
                  <c:v>13.82819211332313</c:v>
                </c:pt>
                <c:pt idx="92">
                  <c:v>13.82819211332313</c:v>
                </c:pt>
                <c:pt idx="93">
                  <c:v>13.82819211332313</c:v>
                </c:pt>
                <c:pt idx="94">
                  <c:v>13.82819211332313</c:v>
                </c:pt>
                <c:pt idx="95">
                  <c:v>13.82819211332313</c:v>
                </c:pt>
                <c:pt idx="96">
                  <c:v>13.82819211332313</c:v>
                </c:pt>
                <c:pt idx="97">
                  <c:v>13.82819211332313</c:v>
                </c:pt>
                <c:pt idx="98">
                  <c:v>13.82819211332313</c:v>
                </c:pt>
                <c:pt idx="99">
                  <c:v>13.82819211332313</c:v>
                </c:pt>
                <c:pt idx="100">
                  <c:v>13.82819211332313</c:v>
                </c:pt>
                <c:pt idx="101">
                  <c:v>13.82819211332313</c:v>
                </c:pt>
                <c:pt idx="102">
                  <c:v>13.82819211332313</c:v>
                </c:pt>
                <c:pt idx="103">
                  <c:v>13.82819211332313</c:v>
                </c:pt>
                <c:pt idx="104">
                  <c:v>13.82819211332313</c:v>
                </c:pt>
                <c:pt idx="105">
                  <c:v>13.82819211332313</c:v>
                </c:pt>
                <c:pt idx="106">
                  <c:v>13.82819211332313</c:v>
                </c:pt>
                <c:pt idx="107">
                  <c:v>13.82819211332313</c:v>
                </c:pt>
                <c:pt idx="108">
                  <c:v>13.82819211332313</c:v>
                </c:pt>
                <c:pt idx="109">
                  <c:v>13.82819211332313</c:v>
                </c:pt>
                <c:pt idx="110">
                  <c:v>13.82819211332313</c:v>
                </c:pt>
                <c:pt idx="111">
                  <c:v>13.82819211332313</c:v>
                </c:pt>
                <c:pt idx="112">
                  <c:v>13.82819211332313</c:v>
                </c:pt>
                <c:pt idx="113">
                  <c:v>13.82819211332313</c:v>
                </c:pt>
                <c:pt idx="114">
                  <c:v>13.82819211332313</c:v>
                </c:pt>
                <c:pt idx="115">
                  <c:v>13.82819211332313</c:v>
                </c:pt>
                <c:pt idx="116">
                  <c:v>13.82819211332313</c:v>
                </c:pt>
                <c:pt idx="117">
                  <c:v>13.82819211332313</c:v>
                </c:pt>
                <c:pt idx="118">
                  <c:v>13.82819211332313</c:v>
                </c:pt>
                <c:pt idx="119">
                  <c:v>13.82819211332313</c:v>
                </c:pt>
                <c:pt idx="120">
                  <c:v>13.82819211332313</c:v>
                </c:pt>
                <c:pt idx="121">
                  <c:v>13.82819211332313</c:v>
                </c:pt>
                <c:pt idx="122">
                  <c:v>13.82819211332313</c:v>
                </c:pt>
                <c:pt idx="123">
                  <c:v>13.82819211332313</c:v>
                </c:pt>
                <c:pt idx="124">
                  <c:v>13.82819211332313</c:v>
                </c:pt>
                <c:pt idx="125">
                  <c:v>13.82819211332313</c:v>
                </c:pt>
                <c:pt idx="126">
                  <c:v>13.82819211332313</c:v>
                </c:pt>
                <c:pt idx="127">
                  <c:v>13.82819211332313</c:v>
                </c:pt>
                <c:pt idx="128">
                  <c:v>13.82819211332313</c:v>
                </c:pt>
                <c:pt idx="129">
                  <c:v>13.82819211332313</c:v>
                </c:pt>
                <c:pt idx="130">
                  <c:v>13.82819211332313</c:v>
                </c:pt>
                <c:pt idx="131">
                  <c:v>13.82819211332313</c:v>
                </c:pt>
                <c:pt idx="132">
                  <c:v>13.82819211332313</c:v>
                </c:pt>
                <c:pt idx="133">
                  <c:v>13.82819211332313</c:v>
                </c:pt>
                <c:pt idx="134">
                  <c:v>13.82819211332313</c:v>
                </c:pt>
                <c:pt idx="135">
                  <c:v>13.82819211332313</c:v>
                </c:pt>
                <c:pt idx="136">
                  <c:v>13.82819211332313</c:v>
                </c:pt>
                <c:pt idx="137">
                  <c:v>13.82819211332313</c:v>
                </c:pt>
                <c:pt idx="138">
                  <c:v>13.82819211332313</c:v>
                </c:pt>
                <c:pt idx="139">
                  <c:v>13.82819211332313</c:v>
                </c:pt>
                <c:pt idx="140">
                  <c:v>13.82819211332313</c:v>
                </c:pt>
                <c:pt idx="141">
                  <c:v>13.82819211332313</c:v>
                </c:pt>
                <c:pt idx="142">
                  <c:v>13.82819211332313</c:v>
                </c:pt>
                <c:pt idx="143">
                  <c:v>13.82819211332313</c:v>
                </c:pt>
                <c:pt idx="144">
                  <c:v>13.82819211332313</c:v>
                </c:pt>
                <c:pt idx="145">
                  <c:v>13.82819211332313</c:v>
                </c:pt>
                <c:pt idx="146">
                  <c:v>13.82819211332313</c:v>
                </c:pt>
                <c:pt idx="147">
                  <c:v>13.82819211332313</c:v>
                </c:pt>
                <c:pt idx="148">
                  <c:v>13.82819211332313</c:v>
                </c:pt>
                <c:pt idx="149">
                  <c:v>13.82819211332313</c:v>
                </c:pt>
                <c:pt idx="150">
                  <c:v>13.82819211332313</c:v>
                </c:pt>
                <c:pt idx="151">
                  <c:v>13.82819211332313</c:v>
                </c:pt>
                <c:pt idx="152">
                  <c:v>13.82819211332313</c:v>
                </c:pt>
                <c:pt idx="153">
                  <c:v>13.82819211332313</c:v>
                </c:pt>
                <c:pt idx="154">
                  <c:v>13.82819211332313</c:v>
                </c:pt>
                <c:pt idx="155">
                  <c:v>13.82819211332313</c:v>
                </c:pt>
                <c:pt idx="156">
                  <c:v>13.82819211332313</c:v>
                </c:pt>
                <c:pt idx="157">
                  <c:v>13.82819211332313</c:v>
                </c:pt>
                <c:pt idx="158">
                  <c:v>13.82819211332313</c:v>
                </c:pt>
                <c:pt idx="159">
                  <c:v>13.82819211332313</c:v>
                </c:pt>
                <c:pt idx="160">
                  <c:v>13.82819211332313</c:v>
                </c:pt>
                <c:pt idx="161">
                  <c:v>13.82819211332313</c:v>
                </c:pt>
                <c:pt idx="162">
                  <c:v>13.82819211332313</c:v>
                </c:pt>
                <c:pt idx="163">
                  <c:v>13.82819211332313</c:v>
                </c:pt>
                <c:pt idx="164">
                  <c:v>13.82819211332313</c:v>
                </c:pt>
                <c:pt idx="165">
                  <c:v>13.82819211332313</c:v>
                </c:pt>
                <c:pt idx="166">
                  <c:v>13.82819211332313</c:v>
                </c:pt>
                <c:pt idx="167">
                  <c:v>13.82819211332313</c:v>
                </c:pt>
                <c:pt idx="168">
                  <c:v>13.82819211332313</c:v>
                </c:pt>
                <c:pt idx="169">
                  <c:v>13.82819211332313</c:v>
                </c:pt>
                <c:pt idx="170">
                  <c:v>13.82819211332313</c:v>
                </c:pt>
                <c:pt idx="171">
                  <c:v>13.82819211332313</c:v>
                </c:pt>
                <c:pt idx="172">
                  <c:v>13.82819211332313</c:v>
                </c:pt>
                <c:pt idx="173">
                  <c:v>13.82819211332313</c:v>
                </c:pt>
                <c:pt idx="174">
                  <c:v>13.82819211332313</c:v>
                </c:pt>
                <c:pt idx="175">
                  <c:v>13.82819211332313</c:v>
                </c:pt>
                <c:pt idx="176">
                  <c:v>13.82819211332313</c:v>
                </c:pt>
                <c:pt idx="177">
                  <c:v>13.82819211332313</c:v>
                </c:pt>
                <c:pt idx="178">
                  <c:v>13.82819211332313</c:v>
                </c:pt>
                <c:pt idx="179">
                  <c:v>13.82819211332313</c:v>
                </c:pt>
                <c:pt idx="180">
                  <c:v>13.82819211332313</c:v>
                </c:pt>
                <c:pt idx="181">
                  <c:v>13.82819211332313</c:v>
                </c:pt>
                <c:pt idx="182">
                  <c:v>13.82819211332313</c:v>
                </c:pt>
                <c:pt idx="183">
                  <c:v>13.82819211332313</c:v>
                </c:pt>
                <c:pt idx="184">
                  <c:v>13.82819211332313</c:v>
                </c:pt>
                <c:pt idx="185">
                  <c:v>13.82819211332313</c:v>
                </c:pt>
                <c:pt idx="186">
                  <c:v>13.82819211332313</c:v>
                </c:pt>
                <c:pt idx="187">
                  <c:v>13.82819211332313</c:v>
                </c:pt>
                <c:pt idx="188">
                  <c:v>13.82819211332313</c:v>
                </c:pt>
                <c:pt idx="189">
                  <c:v>13.82819211332313</c:v>
                </c:pt>
                <c:pt idx="190">
                  <c:v>13.82819211332313</c:v>
                </c:pt>
                <c:pt idx="191">
                  <c:v>13.82819211332313</c:v>
                </c:pt>
                <c:pt idx="192">
                  <c:v>13.82819211332313</c:v>
                </c:pt>
                <c:pt idx="193">
                  <c:v>13.82819211332313</c:v>
                </c:pt>
                <c:pt idx="194">
                  <c:v>13.82819211332313</c:v>
                </c:pt>
                <c:pt idx="195">
                  <c:v>13.82819211332313</c:v>
                </c:pt>
                <c:pt idx="196">
                  <c:v>13.82819211332313</c:v>
                </c:pt>
                <c:pt idx="197">
                  <c:v>13.82819211332313</c:v>
                </c:pt>
                <c:pt idx="198">
                  <c:v>13.82819211332313</c:v>
                </c:pt>
                <c:pt idx="199">
                  <c:v>13.82819211332313</c:v>
                </c:pt>
                <c:pt idx="200">
                  <c:v>13.82819211332313</c:v>
                </c:pt>
                <c:pt idx="201">
                  <c:v>13.82819211332313</c:v>
                </c:pt>
                <c:pt idx="202">
                  <c:v>13.82819211332313</c:v>
                </c:pt>
                <c:pt idx="203">
                  <c:v>13.82819211332313</c:v>
                </c:pt>
                <c:pt idx="204">
                  <c:v>13.82819211332313</c:v>
                </c:pt>
                <c:pt idx="205">
                  <c:v>13.82819211332313</c:v>
                </c:pt>
                <c:pt idx="206">
                  <c:v>13.82819211332313</c:v>
                </c:pt>
                <c:pt idx="207">
                  <c:v>13.82819211332313</c:v>
                </c:pt>
                <c:pt idx="208">
                  <c:v>13.82819211332313</c:v>
                </c:pt>
                <c:pt idx="209">
                  <c:v>13.82819211332313</c:v>
                </c:pt>
                <c:pt idx="210">
                  <c:v>13.82819211332313</c:v>
                </c:pt>
                <c:pt idx="211">
                  <c:v>13.82819211332313</c:v>
                </c:pt>
                <c:pt idx="212">
                  <c:v>13.82819211332313</c:v>
                </c:pt>
                <c:pt idx="213">
                  <c:v>13.82819211332313</c:v>
                </c:pt>
                <c:pt idx="214">
                  <c:v>13.82819211332313</c:v>
                </c:pt>
                <c:pt idx="215">
                  <c:v>13.82819211332313</c:v>
                </c:pt>
                <c:pt idx="216">
                  <c:v>13.82819211332313</c:v>
                </c:pt>
                <c:pt idx="217">
                  <c:v>13.82819211332313</c:v>
                </c:pt>
                <c:pt idx="218">
                  <c:v>13.82819211332313</c:v>
                </c:pt>
                <c:pt idx="219">
                  <c:v>13.82819211332313</c:v>
                </c:pt>
                <c:pt idx="220">
                  <c:v>13.82819211332313</c:v>
                </c:pt>
                <c:pt idx="221">
                  <c:v>13.82819211332313</c:v>
                </c:pt>
                <c:pt idx="222">
                  <c:v>13.82819211332313</c:v>
                </c:pt>
                <c:pt idx="223">
                  <c:v>13.82819211332313</c:v>
                </c:pt>
                <c:pt idx="224">
                  <c:v>13.82819211332313</c:v>
                </c:pt>
                <c:pt idx="225">
                  <c:v>13.82819211332313</c:v>
                </c:pt>
                <c:pt idx="226">
                  <c:v>13.82819211332313</c:v>
                </c:pt>
                <c:pt idx="227">
                  <c:v>13.82819211332313</c:v>
                </c:pt>
                <c:pt idx="228">
                  <c:v>13.82819211332313</c:v>
                </c:pt>
                <c:pt idx="229">
                  <c:v>13.82819211332313</c:v>
                </c:pt>
                <c:pt idx="230">
                  <c:v>13.82819211332313</c:v>
                </c:pt>
                <c:pt idx="231">
                  <c:v>13.82819211332313</c:v>
                </c:pt>
                <c:pt idx="232">
                  <c:v>13.82819211332313</c:v>
                </c:pt>
                <c:pt idx="233">
                  <c:v>13.82819211332313</c:v>
                </c:pt>
                <c:pt idx="234">
                  <c:v>13.82819211332313</c:v>
                </c:pt>
                <c:pt idx="235">
                  <c:v>13.82819211332313</c:v>
                </c:pt>
                <c:pt idx="236">
                  <c:v>13.82819211332313</c:v>
                </c:pt>
                <c:pt idx="237">
                  <c:v>13.82819211332313</c:v>
                </c:pt>
                <c:pt idx="238">
                  <c:v>13.82819211332313</c:v>
                </c:pt>
                <c:pt idx="239">
                  <c:v>13.82819211332313</c:v>
                </c:pt>
                <c:pt idx="240">
                  <c:v>13.82819211332313</c:v>
                </c:pt>
                <c:pt idx="241">
                  <c:v>13.82819211332313</c:v>
                </c:pt>
                <c:pt idx="242">
                  <c:v>13.82819211332313</c:v>
                </c:pt>
                <c:pt idx="243">
                  <c:v>13.82819211332313</c:v>
                </c:pt>
                <c:pt idx="244">
                  <c:v>13.82819211332313</c:v>
                </c:pt>
                <c:pt idx="245">
                  <c:v>13.82819211332313</c:v>
                </c:pt>
                <c:pt idx="246">
                  <c:v>13.82819211332313</c:v>
                </c:pt>
                <c:pt idx="247">
                  <c:v>13.82819211332313</c:v>
                </c:pt>
                <c:pt idx="248">
                  <c:v>13.82819211332313</c:v>
                </c:pt>
                <c:pt idx="249">
                  <c:v>13.82819211332313</c:v>
                </c:pt>
                <c:pt idx="250">
                  <c:v>13.82819211332313</c:v>
                </c:pt>
                <c:pt idx="251">
                  <c:v>13.82819211332313</c:v>
                </c:pt>
                <c:pt idx="252">
                  <c:v>13.82819211332313</c:v>
                </c:pt>
                <c:pt idx="253">
                  <c:v>13.82819211332313</c:v>
                </c:pt>
                <c:pt idx="254">
                  <c:v>13.82819211332313</c:v>
                </c:pt>
                <c:pt idx="255">
                  <c:v>13.82819211332313</c:v>
                </c:pt>
                <c:pt idx="256">
                  <c:v>13.82819211332313</c:v>
                </c:pt>
                <c:pt idx="257">
                  <c:v>13.82819211332313</c:v>
                </c:pt>
                <c:pt idx="258">
                  <c:v>13.82819211332313</c:v>
                </c:pt>
                <c:pt idx="259">
                  <c:v>13.82819211332313</c:v>
                </c:pt>
                <c:pt idx="260">
                  <c:v>13.82819211332313</c:v>
                </c:pt>
                <c:pt idx="261">
                  <c:v>13.82819211332313</c:v>
                </c:pt>
                <c:pt idx="262">
                  <c:v>13.82819211332313</c:v>
                </c:pt>
                <c:pt idx="263">
                  <c:v>13.82819211332313</c:v>
                </c:pt>
                <c:pt idx="264">
                  <c:v>13.82819211332313</c:v>
                </c:pt>
                <c:pt idx="265">
                  <c:v>13.82819211332313</c:v>
                </c:pt>
                <c:pt idx="266">
                  <c:v>13.82819211332313</c:v>
                </c:pt>
                <c:pt idx="267">
                  <c:v>13.82819211332313</c:v>
                </c:pt>
                <c:pt idx="268">
                  <c:v>13.82819211332313</c:v>
                </c:pt>
                <c:pt idx="269">
                  <c:v>13.82819211332313</c:v>
                </c:pt>
                <c:pt idx="270">
                  <c:v>13.82819211332313</c:v>
                </c:pt>
                <c:pt idx="271">
                  <c:v>13.82819211332313</c:v>
                </c:pt>
                <c:pt idx="272">
                  <c:v>13.82819211332313</c:v>
                </c:pt>
                <c:pt idx="273">
                  <c:v>13.82819211332313</c:v>
                </c:pt>
                <c:pt idx="274">
                  <c:v>13.82819211332313</c:v>
                </c:pt>
                <c:pt idx="275">
                  <c:v>13.82819211332313</c:v>
                </c:pt>
                <c:pt idx="276">
                  <c:v>13.82819211332313</c:v>
                </c:pt>
                <c:pt idx="277">
                  <c:v>13.82819211332313</c:v>
                </c:pt>
                <c:pt idx="278">
                  <c:v>13.82819211332313</c:v>
                </c:pt>
                <c:pt idx="279">
                  <c:v>13.82819211332313</c:v>
                </c:pt>
                <c:pt idx="280">
                  <c:v>13.82819211332313</c:v>
                </c:pt>
                <c:pt idx="281">
                  <c:v>13.82819211332313</c:v>
                </c:pt>
                <c:pt idx="282">
                  <c:v>13.82819211332313</c:v>
                </c:pt>
                <c:pt idx="283">
                  <c:v>13.82819211332313</c:v>
                </c:pt>
                <c:pt idx="284">
                  <c:v>13.82819211332313</c:v>
                </c:pt>
                <c:pt idx="285">
                  <c:v>13.82819211332313</c:v>
                </c:pt>
                <c:pt idx="286">
                  <c:v>13.82819211332313</c:v>
                </c:pt>
                <c:pt idx="287">
                  <c:v>13.82819211332313</c:v>
                </c:pt>
                <c:pt idx="288">
                  <c:v>13.82819211332313</c:v>
                </c:pt>
                <c:pt idx="289">
                  <c:v>13.82819211332313</c:v>
                </c:pt>
                <c:pt idx="290">
                  <c:v>13.82819211332313</c:v>
                </c:pt>
                <c:pt idx="291">
                  <c:v>13.82819211332313</c:v>
                </c:pt>
                <c:pt idx="292">
                  <c:v>13.82819211332313</c:v>
                </c:pt>
                <c:pt idx="293">
                  <c:v>13.82819211332313</c:v>
                </c:pt>
                <c:pt idx="294">
                  <c:v>13.82819211332313</c:v>
                </c:pt>
                <c:pt idx="295">
                  <c:v>13.82819211332313</c:v>
                </c:pt>
                <c:pt idx="296">
                  <c:v>13.82819211332313</c:v>
                </c:pt>
                <c:pt idx="297">
                  <c:v>13.82819211332313</c:v>
                </c:pt>
                <c:pt idx="298">
                  <c:v>13.82819211332313</c:v>
                </c:pt>
                <c:pt idx="299">
                  <c:v>13.82819211332313</c:v>
                </c:pt>
                <c:pt idx="300">
                  <c:v>13.82819211332313</c:v>
                </c:pt>
                <c:pt idx="301">
                  <c:v>13.82819211332313</c:v>
                </c:pt>
                <c:pt idx="302">
                  <c:v>13.82819211332313</c:v>
                </c:pt>
                <c:pt idx="303">
                  <c:v>13.82819211332313</c:v>
                </c:pt>
                <c:pt idx="304">
                  <c:v>13.82819211332313</c:v>
                </c:pt>
                <c:pt idx="305">
                  <c:v>13.82819211332313</c:v>
                </c:pt>
                <c:pt idx="306">
                  <c:v>13.82819211332313</c:v>
                </c:pt>
                <c:pt idx="307">
                  <c:v>13.82819211332313</c:v>
                </c:pt>
                <c:pt idx="308">
                  <c:v>13.82819211332313</c:v>
                </c:pt>
                <c:pt idx="309">
                  <c:v>13.82819211332313</c:v>
                </c:pt>
                <c:pt idx="310">
                  <c:v>13.82819211332313</c:v>
                </c:pt>
                <c:pt idx="311">
                  <c:v>13.82819211332313</c:v>
                </c:pt>
                <c:pt idx="312">
                  <c:v>13.82819211332313</c:v>
                </c:pt>
                <c:pt idx="313">
                  <c:v>13.82819211332313</c:v>
                </c:pt>
                <c:pt idx="314">
                  <c:v>13.82819211332313</c:v>
                </c:pt>
                <c:pt idx="315">
                  <c:v>13.82819211332313</c:v>
                </c:pt>
                <c:pt idx="316">
                  <c:v>13.82819211332313</c:v>
                </c:pt>
                <c:pt idx="317">
                  <c:v>13.82819211332313</c:v>
                </c:pt>
                <c:pt idx="318">
                  <c:v>13.82819211332313</c:v>
                </c:pt>
                <c:pt idx="319">
                  <c:v>13.82819211332313</c:v>
                </c:pt>
                <c:pt idx="320">
                  <c:v>13.82819211332313</c:v>
                </c:pt>
                <c:pt idx="321">
                  <c:v>13.82819211332313</c:v>
                </c:pt>
                <c:pt idx="322">
                  <c:v>13.82819211332313</c:v>
                </c:pt>
                <c:pt idx="323">
                  <c:v>13.82819211332313</c:v>
                </c:pt>
                <c:pt idx="324">
                  <c:v>13.82819211332313</c:v>
                </c:pt>
                <c:pt idx="325">
                  <c:v>13.82819211332313</c:v>
                </c:pt>
                <c:pt idx="326">
                  <c:v>13.82819211332313</c:v>
                </c:pt>
                <c:pt idx="327">
                  <c:v>13.82819211332313</c:v>
                </c:pt>
                <c:pt idx="328">
                  <c:v>13.82819211332313</c:v>
                </c:pt>
                <c:pt idx="329">
                  <c:v>13.82819211332313</c:v>
                </c:pt>
                <c:pt idx="330">
                  <c:v>13.82819211332313</c:v>
                </c:pt>
                <c:pt idx="331">
                  <c:v>13.82819211332313</c:v>
                </c:pt>
                <c:pt idx="332">
                  <c:v>13.82819211332313</c:v>
                </c:pt>
                <c:pt idx="333">
                  <c:v>13.82819211332313</c:v>
                </c:pt>
                <c:pt idx="334">
                  <c:v>13.82819211332313</c:v>
                </c:pt>
                <c:pt idx="335">
                  <c:v>13.82819211332313</c:v>
                </c:pt>
                <c:pt idx="336">
                  <c:v>13.82819211332313</c:v>
                </c:pt>
                <c:pt idx="337">
                  <c:v>13.82819211332313</c:v>
                </c:pt>
                <c:pt idx="338">
                  <c:v>13.82819211332313</c:v>
                </c:pt>
                <c:pt idx="339">
                  <c:v>13.82819211332313</c:v>
                </c:pt>
                <c:pt idx="340">
                  <c:v>13.82819211332313</c:v>
                </c:pt>
                <c:pt idx="341">
                  <c:v>13.82819211332313</c:v>
                </c:pt>
                <c:pt idx="342">
                  <c:v>13.82819211332313</c:v>
                </c:pt>
                <c:pt idx="343">
                  <c:v>13.82819211332313</c:v>
                </c:pt>
                <c:pt idx="344">
                  <c:v>13.82819211332313</c:v>
                </c:pt>
                <c:pt idx="345">
                  <c:v>13.82819211332313</c:v>
                </c:pt>
                <c:pt idx="346">
                  <c:v>13.82819211332313</c:v>
                </c:pt>
                <c:pt idx="347">
                  <c:v>13.82819211332313</c:v>
                </c:pt>
                <c:pt idx="348">
                  <c:v>13.82819211332313</c:v>
                </c:pt>
                <c:pt idx="349">
                  <c:v>13.82819211332313</c:v>
                </c:pt>
                <c:pt idx="350">
                  <c:v>13.82819211332313</c:v>
                </c:pt>
                <c:pt idx="351">
                  <c:v>13.82819211332313</c:v>
                </c:pt>
                <c:pt idx="352">
                  <c:v>13.82819211332313</c:v>
                </c:pt>
                <c:pt idx="353">
                  <c:v>13.82819211332313</c:v>
                </c:pt>
                <c:pt idx="354">
                  <c:v>13.82819211332313</c:v>
                </c:pt>
                <c:pt idx="355">
                  <c:v>13.82819211332313</c:v>
                </c:pt>
                <c:pt idx="356">
                  <c:v>13.82819211332313</c:v>
                </c:pt>
                <c:pt idx="357">
                  <c:v>13.82819211332313</c:v>
                </c:pt>
                <c:pt idx="358">
                  <c:v>13.82819211332313</c:v>
                </c:pt>
                <c:pt idx="359">
                  <c:v>13.82819211332313</c:v>
                </c:pt>
                <c:pt idx="360">
                  <c:v>13.82819211332313</c:v>
                </c:pt>
                <c:pt idx="361">
                  <c:v>13.82819211332313</c:v>
                </c:pt>
                <c:pt idx="362">
                  <c:v>13.82819211332313</c:v>
                </c:pt>
                <c:pt idx="363">
                  <c:v>13.82819211332313</c:v>
                </c:pt>
                <c:pt idx="364">
                  <c:v>13.82819211332313</c:v>
                </c:pt>
                <c:pt idx="365">
                  <c:v>13.82819211332313</c:v>
                </c:pt>
                <c:pt idx="366">
                  <c:v>13.82819211332313</c:v>
                </c:pt>
                <c:pt idx="367">
                  <c:v>13.82819211332313</c:v>
                </c:pt>
                <c:pt idx="368">
                  <c:v>13.82819211332313</c:v>
                </c:pt>
                <c:pt idx="369">
                  <c:v>13.82819211332313</c:v>
                </c:pt>
                <c:pt idx="370">
                  <c:v>13.82819211332313</c:v>
                </c:pt>
                <c:pt idx="371">
                  <c:v>13.82819211332313</c:v>
                </c:pt>
                <c:pt idx="372">
                  <c:v>13.82819211332313</c:v>
                </c:pt>
                <c:pt idx="373">
                  <c:v>13.82819211332313</c:v>
                </c:pt>
                <c:pt idx="374">
                  <c:v>13.82819211332313</c:v>
                </c:pt>
                <c:pt idx="375">
                  <c:v>13.82819211332313</c:v>
                </c:pt>
                <c:pt idx="376">
                  <c:v>13.82819211332313</c:v>
                </c:pt>
                <c:pt idx="377">
                  <c:v>13.82819211332313</c:v>
                </c:pt>
                <c:pt idx="378">
                  <c:v>13.82819211332313</c:v>
                </c:pt>
                <c:pt idx="379">
                  <c:v>13.82819211332313</c:v>
                </c:pt>
                <c:pt idx="380">
                  <c:v>13.82819211332313</c:v>
                </c:pt>
                <c:pt idx="381">
                  <c:v>13.82819211332313</c:v>
                </c:pt>
                <c:pt idx="382">
                  <c:v>13.82819211332313</c:v>
                </c:pt>
                <c:pt idx="383">
                  <c:v>13.82819211332313</c:v>
                </c:pt>
                <c:pt idx="384">
                  <c:v>13.82819211332313</c:v>
                </c:pt>
                <c:pt idx="385">
                  <c:v>13.82819211332313</c:v>
                </c:pt>
                <c:pt idx="386">
                  <c:v>13.82819211332313</c:v>
                </c:pt>
                <c:pt idx="387">
                  <c:v>13.82819211332313</c:v>
                </c:pt>
                <c:pt idx="388">
                  <c:v>13.82819211332313</c:v>
                </c:pt>
                <c:pt idx="389">
                  <c:v>13.82819211332313</c:v>
                </c:pt>
                <c:pt idx="390">
                  <c:v>13.82819211332313</c:v>
                </c:pt>
                <c:pt idx="391">
                  <c:v>13.82819211332313</c:v>
                </c:pt>
                <c:pt idx="392">
                  <c:v>13.82819211332313</c:v>
                </c:pt>
                <c:pt idx="393">
                  <c:v>13.82819211332313</c:v>
                </c:pt>
                <c:pt idx="394">
                  <c:v>13.82819211332313</c:v>
                </c:pt>
                <c:pt idx="395">
                  <c:v>13.82819211332313</c:v>
                </c:pt>
                <c:pt idx="396">
                  <c:v>13.82819211332313</c:v>
                </c:pt>
                <c:pt idx="397">
                  <c:v>13.82819211332313</c:v>
                </c:pt>
                <c:pt idx="398">
                  <c:v>13.82819211332313</c:v>
                </c:pt>
                <c:pt idx="399">
                  <c:v>13.82819211332313</c:v>
                </c:pt>
                <c:pt idx="400">
                  <c:v>13.82819211332313</c:v>
                </c:pt>
                <c:pt idx="401">
                  <c:v>13.82819211332313</c:v>
                </c:pt>
                <c:pt idx="402">
                  <c:v>13.82819211332313</c:v>
                </c:pt>
                <c:pt idx="403">
                  <c:v>13.82819211332313</c:v>
                </c:pt>
                <c:pt idx="404">
                  <c:v>13.82819211332313</c:v>
                </c:pt>
                <c:pt idx="405">
                  <c:v>13.82819211332313</c:v>
                </c:pt>
                <c:pt idx="406">
                  <c:v>13.82819211332313</c:v>
                </c:pt>
                <c:pt idx="407">
                  <c:v>13.82819211332313</c:v>
                </c:pt>
                <c:pt idx="408">
                  <c:v>13.82819211332313</c:v>
                </c:pt>
                <c:pt idx="409">
                  <c:v>13.82819211332313</c:v>
                </c:pt>
                <c:pt idx="410">
                  <c:v>13.82819211332313</c:v>
                </c:pt>
                <c:pt idx="411">
                  <c:v>13.82819211332313</c:v>
                </c:pt>
                <c:pt idx="412">
                  <c:v>13.82819211332313</c:v>
                </c:pt>
                <c:pt idx="413">
                  <c:v>13.82819211332313</c:v>
                </c:pt>
                <c:pt idx="414">
                  <c:v>13.82819211332313</c:v>
                </c:pt>
                <c:pt idx="415">
                  <c:v>13.82819211332313</c:v>
                </c:pt>
                <c:pt idx="416">
                  <c:v>13.82819211332313</c:v>
                </c:pt>
                <c:pt idx="417">
                  <c:v>13.82819211332313</c:v>
                </c:pt>
                <c:pt idx="418">
                  <c:v>13.82819211332313</c:v>
                </c:pt>
                <c:pt idx="419">
                  <c:v>13.82819211332313</c:v>
                </c:pt>
                <c:pt idx="420">
                  <c:v>13.82819211332313</c:v>
                </c:pt>
                <c:pt idx="421">
                  <c:v>13.82819211332313</c:v>
                </c:pt>
                <c:pt idx="422">
                  <c:v>13.82819211332313</c:v>
                </c:pt>
                <c:pt idx="423">
                  <c:v>13.82819211332313</c:v>
                </c:pt>
                <c:pt idx="424">
                  <c:v>13.82819211332313</c:v>
                </c:pt>
                <c:pt idx="425">
                  <c:v>13.82819211332313</c:v>
                </c:pt>
                <c:pt idx="426">
                  <c:v>13.82819211332313</c:v>
                </c:pt>
                <c:pt idx="427">
                  <c:v>13.82819211332313</c:v>
                </c:pt>
                <c:pt idx="428">
                  <c:v>13.82819211332313</c:v>
                </c:pt>
                <c:pt idx="429">
                  <c:v>13.82819211332313</c:v>
                </c:pt>
                <c:pt idx="430">
                  <c:v>13.82819211332313</c:v>
                </c:pt>
                <c:pt idx="431">
                  <c:v>13.82819211332313</c:v>
                </c:pt>
                <c:pt idx="432">
                  <c:v>13.82819211332313</c:v>
                </c:pt>
                <c:pt idx="433">
                  <c:v>13.82819211332313</c:v>
                </c:pt>
                <c:pt idx="434">
                  <c:v>13.82819211332313</c:v>
                </c:pt>
                <c:pt idx="435">
                  <c:v>13.82819211332313</c:v>
                </c:pt>
                <c:pt idx="436">
                  <c:v>13.82819211332313</c:v>
                </c:pt>
                <c:pt idx="437">
                  <c:v>13.82819211332313</c:v>
                </c:pt>
                <c:pt idx="438">
                  <c:v>13.82819211332313</c:v>
                </c:pt>
                <c:pt idx="439">
                  <c:v>13.82819211332313</c:v>
                </c:pt>
                <c:pt idx="440">
                  <c:v>13.82819211332313</c:v>
                </c:pt>
                <c:pt idx="441">
                  <c:v>13.82819211332313</c:v>
                </c:pt>
                <c:pt idx="442">
                  <c:v>13.82819211332313</c:v>
                </c:pt>
                <c:pt idx="443">
                  <c:v>13.82819211332313</c:v>
                </c:pt>
                <c:pt idx="444">
                  <c:v>13.82819211332313</c:v>
                </c:pt>
                <c:pt idx="445">
                  <c:v>13.82819211332313</c:v>
                </c:pt>
                <c:pt idx="446">
                  <c:v>13.82819211332313</c:v>
                </c:pt>
                <c:pt idx="447">
                  <c:v>13.82819211332313</c:v>
                </c:pt>
                <c:pt idx="448">
                  <c:v>13.82819211332313</c:v>
                </c:pt>
                <c:pt idx="449">
                  <c:v>13.82819211332313</c:v>
                </c:pt>
                <c:pt idx="450">
                  <c:v>13.82819211332313</c:v>
                </c:pt>
                <c:pt idx="451">
                  <c:v>13.82819211332313</c:v>
                </c:pt>
                <c:pt idx="452">
                  <c:v>13.82819211332313</c:v>
                </c:pt>
                <c:pt idx="453">
                  <c:v>13.82819211332313</c:v>
                </c:pt>
                <c:pt idx="454">
                  <c:v>13.82819211332313</c:v>
                </c:pt>
                <c:pt idx="455">
                  <c:v>13.82819211332313</c:v>
                </c:pt>
                <c:pt idx="456">
                  <c:v>13.82819211332313</c:v>
                </c:pt>
                <c:pt idx="457">
                  <c:v>13.82819211332313</c:v>
                </c:pt>
                <c:pt idx="458">
                  <c:v>13.82819211332313</c:v>
                </c:pt>
                <c:pt idx="459">
                  <c:v>13.82819211332313</c:v>
                </c:pt>
                <c:pt idx="460">
                  <c:v>13.82819211332313</c:v>
                </c:pt>
                <c:pt idx="461">
                  <c:v>13.82819211332313</c:v>
                </c:pt>
                <c:pt idx="462">
                  <c:v>13.82819211332313</c:v>
                </c:pt>
                <c:pt idx="463">
                  <c:v>13.82819211332313</c:v>
                </c:pt>
                <c:pt idx="464">
                  <c:v>13.82819211332313</c:v>
                </c:pt>
                <c:pt idx="465">
                  <c:v>13.82819211332313</c:v>
                </c:pt>
                <c:pt idx="466">
                  <c:v>13.82819211332313</c:v>
                </c:pt>
                <c:pt idx="467">
                  <c:v>13.82819211332313</c:v>
                </c:pt>
                <c:pt idx="468">
                  <c:v>13.82819211332313</c:v>
                </c:pt>
                <c:pt idx="469">
                  <c:v>13.82819211332313</c:v>
                </c:pt>
                <c:pt idx="470">
                  <c:v>13.82819211332313</c:v>
                </c:pt>
                <c:pt idx="471">
                  <c:v>13.82819211332313</c:v>
                </c:pt>
                <c:pt idx="472">
                  <c:v>13.82819211332313</c:v>
                </c:pt>
                <c:pt idx="473">
                  <c:v>13.82819211332313</c:v>
                </c:pt>
                <c:pt idx="474">
                  <c:v>13.82819211332313</c:v>
                </c:pt>
                <c:pt idx="475">
                  <c:v>13.82819211332313</c:v>
                </c:pt>
                <c:pt idx="476">
                  <c:v>13.82819211332313</c:v>
                </c:pt>
                <c:pt idx="477">
                  <c:v>13.82819211332313</c:v>
                </c:pt>
                <c:pt idx="478">
                  <c:v>13.82819211332313</c:v>
                </c:pt>
                <c:pt idx="479">
                  <c:v>13.82819211332313</c:v>
                </c:pt>
                <c:pt idx="480">
                  <c:v>13.82819211332313</c:v>
                </c:pt>
                <c:pt idx="481">
                  <c:v>13.82819211332313</c:v>
                </c:pt>
                <c:pt idx="482">
                  <c:v>13.82819211332313</c:v>
                </c:pt>
                <c:pt idx="483">
                  <c:v>13.82819211332313</c:v>
                </c:pt>
                <c:pt idx="484">
                  <c:v>13.82819211332313</c:v>
                </c:pt>
                <c:pt idx="485">
                  <c:v>13.82819211332313</c:v>
                </c:pt>
                <c:pt idx="486">
                  <c:v>13.82819211332313</c:v>
                </c:pt>
                <c:pt idx="487">
                  <c:v>13.82819211332313</c:v>
                </c:pt>
                <c:pt idx="488">
                  <c:v>13.82819211332313</c:v>
                </c:pt>
                <c:pt idx="489">
                  <c:v>13.82819211332313</c:v>
                </c:pt>
                <c:pt idx="490">
                  <c:v>13.82819211332313</c:v>
                </c:pt>
                <c:pt idx="491">
                  <c:v>13.82819211332313</c:v>
                </c:pt>
                <c:pt idx="492">
                  <c:v>13.82819211332313</c:v>
                </c:pt>
                <c:pt idx="493">
                  <c:v>13.82819211332313</c:v>
                </c:pt>
                <c:pt idx="494">
                  <c:v>13.82819211332313</c:v>
                </c:pt>
                <c:pt idx="495">
                  <c:v>13.82819211332313</c:v>
                </c:pt>
                <c:pt idx="496">
                  <c:v>13.82819211332313</c:v>
                </c:pt>
                <c:pt idx="497">
                  <c:v>13.82819211332313</c:v>
                </c:pt>
                <c:pt idx="498">
                  <c:v>13.82819211332313</c:v>
                </c:pt>
                <c:pt idx="499">
                  <c:v>13.82819211332313</c:v>
                </c:pt>
                <c:pt idx="500">
                  <c:v>13.82819211332313</c:v>
                </c:pt>
                <c:pt idx="501">
                  <c:v>13.82819211332313</c:v>
                </c:pt>
                <c:pt idx="502">
                  <c:v>13.82819211332313</c:v>
                </c:pt>
                <c:pt idx="503">
                  <c:v>13.82819211332313</c:v>
                </c:pt>
                <c:pt idx="504">
                  <c:v>13.82819211332313</c:v>
                </c:pt>
                <c:pt idx="505">
                  <c:v>13.82819211332313</c:v>
                </c:pt>
                <c:pt idx="506">
                  <c:v>13.82819211332313</c:v>
                </c:pt>
                <c:pt idx="507">
                  <c:v>13.82819211332313</c:v>
                </c:pt>
                <c:pt idx="508">
                  <c:v>13.82819211332313</c:v>
                </c:pt>
                <c:pt idx="509">
                  <c:v>13.82819211332313</c:v>
                </c:pt>
                <c:pt idx="510">
                  <c:v>13.82819211332313</c:v>
                </c:pt>
                <c:pt idx="511">
                  <c:v>13.82819211332313</c:v>
                </c:pt>
                <c:pt idx="512">
                  <c:v>13.82819211332313</c:v>
                </c:pt>
                <c:pt idx="513">
                  <c:v>13.82819211332313</c:v>
                </c:pt>
                <c:pt idx="514">
                  <c:v>13.82819211332313</c:v>
                </c:pt>
                <c:pt idx="515">
                  <c:v>13.82819211332313</c:v>
                </c:pt>
                <c:pt idx="516">
                  <c:v>13.82819211332313</c:v>
                </c:pt>
                <c:pt idx="517">
                  <c:v>13.82819211332313</c:v>
                </c:pt>
                <c:pt idx="518">
                  <c:v>13.82819211332313</c:v>
                </c:pt>
                <c:pt idx="519">
                  <c:v>13.82819211332313</c:v>
                </c:pt>
                <c:pt idx="520">
                  <c:v>13.82819211332313</c:v>
                </c:pt>
                <c:pt idx="521">
                  <c:v>13.82819211332313</c:v>
                </c:pt>
                <c:pt idx="522">
                  <c:v>13.82819211332313</c:v>
                </c:pt>
                <c:pt idx="523">
                  <c:v>13.82819211332313</c:v>
                </c:pt>
                <c:pt idx="524">
                  <c:v>13.82819211332313</c:v>
                </c:pt>
                <c:pt idx="525">
                  <c:v>13.82819211332313</c:v>
                </c:pt>
                <c:pt idx="526">
                  <c:v>13.82819211332313</c:v>
                </c:pt>
                <c:pt idx="527">
                  <c:v>13.82819211332313</c:v>
                </c:pt>
                <c:pt idx="528">
                  <c:v>13.82819211332313</c:v>
                </c:pt>
                <c:pt idx="529">
                  <c:v>13.82819211332313</c:v>
                </c:pt>
                <c:pt idx="530">
                  <c:v>13.82819211332313</c:v>
                </c:pt>
                <c:pt idx="531">
                  <c:v>13.82819211332313</c:v>
                </c:pt>
                <c:pt idx="532">
                  <c:v>13.82819211332313</c:v>
                </c:pt>
                <c:pt idx="533">
                  <c:v>13.82819211332313</c:v>
                </c:pt>
                <c:pt idx="534">
                  <c:v>13.82819211332313</c:v>
                </c:pt>
                <c:pt idx="535">
                  <c:v>13.82819211332313</c:v>
                </c:pt>
                <c:pt idx="536">
                  <c:v>13.82819211332313</c:v>
                </c:pt>
                <c:pt idx="537">
                  <c:v>13.82819211332313</c:v>
                </c:pt>
                <c:pt idx="538">
                  <c:v>13.82819211332313</c:v>
                </c:pt>
                <c:pt idx="539">
                  <c:v>13.82819211332313</c:v>
                </c:pt>
                <c:pt idx="540">
                  <c:v>13.82819211332313</c:v>
                </c:pt>
                <c:pt idx="541">
                  <c:v>13.82819211332313</c:v>
                </c:pt>
                <c:pt idx="542">
                  <c:v>13.82819211332313</c:v>
                </c:pt>
                <c:pt idx="543">
                  <c:v>13.82819211332313</c:v>
                </c:pt>
                <c:pt idx="544">
                  <c:v>13.82819211332313</c:v>
                </c:pt>
                <c:pt idx="545">
                  <c:v>13.82819211332313</c:v>
                </c:pt>
                <c:pt idx="546">
                  <c:v>13.82819211332313</c:v>
                </c:pt>
                <c:pt idx="547">
                  <c:v>13.82819211332313</c:v>
                </c:pt>
                <c:pt idx="548">
                  <c:v>13.82819211332313</c:v>
                </c:pt>
                <c:pt idx="549">
                  <c:v>13.82819211332313</c:v>
                </c:pt>
                <c:pt idx="550">
                  <c:v>13.82819211332313</c:v>
                </c:pt>
                <c:pt idx="551">
                  <c:v>13.82819211332313</c:v>
                </c:pt>
                <c:pt idx="552">
                  <c:v>13.82819211332313</c:v>
                </c:pt>
                <c:pt idx="553">
                  <c:v>13.82819211332313</c:v>
                </c:pt>
                <c:pt idx="554">
                  <c:v>13.82819211332313</c:v>
                </c:pt>
                <c:pt idx="555">
                  <c:v>13.82819211332313</c:v>
                </c:pt>
                <c:pt idx="556">
                  <c:v>13.82819211332313</c:v>
                </c:pt>
                <c:pt idx="557">
                  <c:v>13.82819211332313</c:v>
                </c:pt>
                <c:pt idx="558">
                  <c:v>13.82819211332313</c:v>
                </c:pt>
                <c:pt idx="559">
                  <c:v>13.82819211332313</c:v>
                </c:pt>
                <c:pt idx="560">
                  <c:v>13.82819211332313</c:v>
                </c:pt>
                <c:pt idx="561">
                  <c:v>13.82819211332313</c:v>
                </c:pt>
                <c:pt idx="562">
                  <c:v>13.82819211332313</c:v>
                </c:pt>
                <c:pt idx="563">
                  <c:v>13.82819211332313</c:v>
                </c:pt>
                <c:pt idx="564">
                  <c:v>13.82819211332313</c:v>
                </c:pt>
                <c:pt idx="565">
                  <c:v>13.82819211332313</c:v>
                </c:pt>
                <c:pt idx="566">
                  <c:v>13.82819211332313</c:v>
                </c:pt>
                <c:pt idx="567">
                  <c:v>13.82819211332313</c:v>
                </c:pt>
                <c:pt idx="568">
                  <c:v>13.82819211332313</c:v>
                </c:pt>
                <c:pt idx="569">
                  <c:v>13.82819211332313</c:v>
                </c:pt>
                <c:pt idx="570">
                  <c:v>13.82819211332313</c:v>
                </c:pt>
                <c:pt idx="571">
                  <c:v>13.82819211332313</c:v>
                </c:pt>
                <c:pt idx="572">
                  <c:v>13.82819211332313</c:v>
                </c:pt>
                <c:pt idx="573">
                  <c:v>13.82819211332313</c:v>
                </c:pt>
                <c:pt idx="574">
                  <c:v>13.82819211332313</c:v>
                </c:pt>
                <c:pt idx="575">
                  <c:v>13.82819211332313</c:v>
                </c:pt>
                <c:pt idx="576">
                  <c:v>13.82819211332313</c:v>
                </c:pt>
                <c:pt idx="577">
                  <c:v>13.82819211332313</c:v>
                </c:pt>
                <c:pt idx="578">
                  <c:v>13.82819211332313</c:v>
                </c:pt>
                <c:pt idx="579">
                  <c:v>13.82819211332313</c:v>
                </c:pt>
                <c:pt idx="580">
                  <c:v>13.82819211332313</c:v>
                </c:pt>
                <c:pt idx="581">
                  <c:v>13.82819211332313</c:v>
                </c:pt>
                <c:pt idx="582">
                  <c:v>13.82819211332313</c:v>
                </c:pt>
                <c:pt idx="583">
                  <c:v>13.82819211332313</c:v>
                </c:pt>
                <c:pt idx="584">
                  <c:v>13.82819211332313</c:v>
                </c:pt>
                <c:pt idx="585">
                  <c:v>13.82819211332313</c:v>
                </c:pt>
                <c:pt idx="586">
                  <c:v>13.82819211332313</c:v>
                </c:pt>
                <c:pt idx="587">
                  <c:v>13.82819211332313</c:v>
                </c:pt>
                <c:pt idx="588">
                  <c:v>13.82819211332313</c:v>
                </c:pt>
                <c:pt idx="589">
                  <c:v>13.82819211332313</c:v>
                </c:pt>
                <c:pt idx="590">
                  <c:v>13.82819211332313</c:v>
                </c:pt>
                <c:pt idx="591">
                  <c:v>13.82819211332313</c:v>
                </c:pt>
                <c:pt idx="592">
                  <c:v>13.82819211332313</c:v>
                </c:pt>
                <c:pt idx="593">
                  <c:v>13.82819211332313</c:v>
                </c:pt>
                <c:pt idx="594">
                  <c:v>13.82819211332313</c:v>
                </c:pt>
                <c:pt idx="595">
                  <c:v>13.82819211332313</c:v>
                </c:pt>
                <c:pt idx="596">
                  <c:v>13.82819211332313</c:v>
                </c:pt>
                <c:pt idx="597">
                  <c:v>13.82819211332313</c:v>
                </c:pt>
                <c:pt idx="598">
                  <c:v>13.82819211332313</c:v>
                </c:pt>
                <c:pt idx="599">
                  <c:v>13.82819211332313</c:v>
                </c:pt>
                <c:pt idx="600">
                  <c:v>13.82819211332313</c:v>
                </c:pt>
                <c:pt idx="601">
                  <c:v>13.82819211332313</c:v>
                </c:pt>
                <c:pt idx="602">
                  <c:v>13.82819211332313</c:v>
                </c:pt>
                <c:pt idx="603">
                  <c:v>13.82819211332313</c:v>
                </c:pt>
                <c:pt idx="604">
                  <c:v>13.82819211332313</c:v>
                </c:pt>
                <c:pt idx="605">
                  <c:v>13.82819211332313</c:v>
                </c:pt>
                <c:pt idx="606">
                  <c:v>13.82819211332313</c:v>
                </c:pt>
                <c:pt idx="607">
                  <c:v>13.82819211332313</c:v>
                </c:pt>
                <c:pt idx="608">
                  <c:v>13.82819211332313</c:v>
                </c:pt>
                <c:pt idx="609">
                  <c:v>13.82819211332313</c:v>
                </c:pt>
                <c:pt idx="610">
                  <c:v>13.82819211332313</c:v>
                </c:pt>
                <c:pt idx="611">
                  <c:v>13.82819211332313</c:v>
                </c:pt>
                <c:pt idx="612">
                  <c:v>13.82819211332313</c:v>
                </c:pt>
                <c:pt idx="613">
                  <c:v>13.82819211332313</c:v>
                </c:pt>
                <c:pt idx="614">
                  <c:v>13.82819211332313</c:v>
                </c:pt>
                <c:pt idx="615">
                  <c:v>13.82819211332313</c:v>
                </c:pt>
                <c:pt idx="616">
                  <c:v>13.82819211332313</c:v>
                </c:pt>
                <c:pt idx="617">
                  <c:v>13.82819211332313</c:v>
                </c:pt>
                <c:pt idx="618">
                  <c:v>13.82819211332313</c:v>
                </c:pt>
                <c:pt idx="619">
                  <c:v>13.82819211332313</c:v>
                </c:pt>
                <c:pt idx="620">
                  <c:v>13.82819211332313</c:v>
                </c:pt>
                <c:pt idx="621">
                  <c:v>13.82819211332313</c:v>
                </c:pt>
                <c:pt idx="622">
                  <c:v>13.82819211332313</c:v>
                </c:pt>
                <c:pt idx="623">
                  <c:v>13.82819211332313</c:v>
                </c:pt>
                <c:pt idx="624">
                  <c:v>13.82819211332313</c:v>
                </c:pt>
                <c:pt idx="625">
                  <c:v>13.82819211332313</c:v>
                </c:pt>
                <c:pt idx="626">
                  <c:v>13.82819211332313</c:v>
                </c:pt>
                <c:pt idx="627">
                  <c:v>13.82819211332313</c:v>
                </c:pt>
                <c:pt idx="628">
                  <c:v>13.82819211332313</c:v>
                </c:pt>
                <c:pt idx="629">
                  <c:v>13.82819211332313</c:v>
                </c:pt>
                <c:pt idx="630">
                  <c:v>13.82819211332313</c:v>
                </c:pt>
                <c:pt idx="631">
                  <c:v>13.82819211332313</c:v>
                </c:pt>
                <c:pt idx="632">
                  <c:v>13.82819211332313</c:v>
                </c:pt>
                <c:pt idx="633">
                  <c:v>13.82819211332313</c:v>
                </c:pt>
                <c:pt idx="634">
                  <c:v>13.82819211332313</c:v>
                </c:pt>
                <c:pt idx="635">
                  <c:v>13.82819211332313</c:v>
                </c:pt>
                <c:pt idx="636">
                  <c:v>13.82819211332313</c:v>
                </c:pt>
                <c:pt idx="637">
                  <c:v>13.82819211332313</c:v>
                </c:pt>
                <c:pt idx="638">
                  <c:v>13.82819211332313</c:v>
                </c:pt>
                <c:pt idx="639">
                  <c:v>13.82819211332313</c:v>
                </c:pt>
                <c:pt idx="640">
                  <c:v>13.82819211332313</c:v>
                </c:pt>
                <c:pt idx="641">
                  <c:v>13.82819211332313</c:v>
                </c:pt>
                <c:pt idx="642">
                  <c:v>13.82819211332313</c:v>
                </c:pt>
                <c:pt idx="643">
                  <c:v>13.82819211332313</c:v>
                </c:pt>
                <c:pt idx="644">
                  <c:v>13.82819211332313</c:v>
                </c:pt>
                <c:pt idx="645">
                  <c:v>13.82819211332313</c:v>
                </c:pt>
                <c:pt idx="646">
                  <c:v>13.82819211332313</c:v>
                </c:pt>
                <c:pt idx="647">
                  <c:v>13.82819211332313</c:v>
                </c:pt>
                <c:pt idx="648">
                  <c:v>13.82819211332313</c:v>
                </c:pt>
                <c:pt idx="649">
                  <c:v>13.82819211332313</c:v>
                </c:pt>
                <c:pt idx="650">
                  <c:v>13.82819211332313</c:v>
                </c:pt>
                <c:pt idx="651">
                  <c:v>13.82819211332313</c:v>
                </c:pt>
                <c:pt idx="652">
                  <c:v>13.82819211332313</c:v>
                </c:pt>
                <c:pt idx="653">
                  <c:v>13.82819211332313</c:v>
                </c:pt>
                <c:pt idx="654">
                  <c:v>13.82819211332313</c:v>
                </c:pt>
                <c:pt idx="655">
                  <c:v>13.82819211332313</c:v>
                </c:pt>
                <c:pt idx="656">
                  <c:v>13.82819211332313</c:v>
                </c:pt>
                <c:pt idx="657">
                  <c:v>13.82819211332313</c:v>
                </c:pt>
                <c:pt idx="658">
                  <c:v>13.82819211332313</c:v>
                </c:pt>
                <c:pt idx="659">
                  <c:v>13.82819211332313</c:v>
                </c:pt>
                <c:pt idx="660">
                  <c:v>13.82819211332313</c:v>
                </c:pt>
                <c:pt idx="661">
                  <c:v>13.82819211332313</c:v>
                </c:pt>
                <c:pt idx="662">
                  <c:v>13.82819211332313</c:v>
                </c:pt>
                <c:pt idx="663">
                  <c:v>13.82819211332313</c:v>
                </c:pt>
                <c:pt idx="664">
                  <c:v>13.82819211332313</c:v>
                </c:pt>
                <c:pt idx="665">
                  <c:v>13.82819211332313</c:v>
                </c:pt>
                <c:pt idx="666">
                  <c:v>13.82819211332313</c:v>
                </c:pt>
                <c:pt idx="667">
                  <c:v>13.82819211332313</c:v>
                </c:pt>
                <c:pt idx="668">
                  <c:v>13.82819211332313</c:v>
                </c:pt>
                <c:pt idx="669">
                  <c:v>13.82819211332313</c:v>
                </c:pt>
                <c:pt idx="670">
                  <c:v>13.82819211332313</c:v>
                </c:pt>
                <c:pt idx="671">
                  <c:v>13.82819211332313</c:v>
                </c:pt>
                <c:pt idx="672">
                  <c:v>13.82819211332313</c:v>
                </c:pt>
                <c:pt idx="673">
                  <c:v>13.82819211332313</c:v>
                </c:pt>
                <c:pt idx="674">
                  <c:v>13.82819211332313</c:v>
                </c:pt>
                <c:pt idx="675">
                  <c:v>13.82819211332313</c:v>
                </c:pt>
                <c:pt idx="676">
                  <c:v>13.82819211332313</c:v>
                </c:pt>
                <c:pt idx="677">
                  <c:v>13.82819211332313</c:v>
                </c:pt>
                <c:pt idx="678">
                  <c:v>13.82819211332313</c:v>
                </c:pt>
                <c:pt idx="679">
                  <c:v>13.82819211332313</c:v>
                </c:pt>
                <c:pt idx="680">
                  <c:v>13.82819211332313</c:v>
                </c:pt>
                <c:pt idx="681">
                  <c:v>13.82819211332313</c:v>
                </c:pt>
                <c:pt idx="682">
                  <c:v>13.82819211332313</c:v>
                </c:pt>
                <c:pt idx="683">
                  <c:v>13.82819211332313</c:v>
                </c:pt>
                <c:pt idx="684">
                  <c:v>13.82819211332313</c:v>
                </c:pt>
                <c:pt idx="685">
                  <c:v>13.82819211332313</c:v>
                </c:pt>
                <c:pt idx="686">
                  <c:v>13.82819211332313</c:v>
                </c:pt>
                <c:pt idx="687">
                  <c:v>13.82819211332313</c:v>
                </c:pt>
                <c:pt idx="688">
                  <c:v>13.82819211332313</c:v>
                </c:pt>
                <c:pt idx="689">
                  <c:v>13.82819211332313</c:v>
                </c:pt>
                <c:pt idx="690">
                  <c:v>13.82819211332313</c:v>
                </c:pt>
                <c:pt idx="691">
                  <c:v>13.82819211332313</c:v>
                </c:pt>
                <c:pt idx="692">
                  <c:v>13.82819211332313</c:v>
                </c:pt>
                <c:pt idx="693">
                  <c:v>13.82819211332313</c:v>
                </c:pt>
                <c:pt idx="694">
                  <c:v>13.82819211332313</c:v>
                </c:pt>
                <c:pt idx="695">
                  <c:v>13.82819211332313</c:v>
                </c:pt>
                <c:pt idx="696">
                  <c:v>13.82819211332313</c:v>
                </c:pt>
                <c:pt idx="697">
                  <c:v>13.82819211332313</c:v>
                </c:pt>
                <c:pt idx="698">
                  <c:v>13.82819211332313</c:v>
                </c:pt>
                <c:pt idx="699">
                  <c:v>13.82819211332313</c:v>
                </c:pt>
                <c:pt idx="700">
                  <c:v>13.82819211332313</c:v>
                </c:pt>
                <c:pt idx="701">
                  <c:v>13.82819211332313</c:v>
                </c:pt>
                <c:pt idx="702">
                  <c:v>13.82819211332313</c:v>
                </c:pt>
                <c:pt idx="703">
                  <c:v>13.82819211332313</c:v>
                </c:pt>
                <c:pt idx="704">
                  <c:v>13.82819211332313</c:v>
                </c:pt>
                <c:pt idx="705">
                  <c:v>13.82819211332313</c:v>
                </c:pt>
                <c:pt idx="706">
                  <c:v>13.82819211332313</c:v>
                </c:pt>
                <c:pt idx="707">
                  <c:v>13.82819211332313</c:v>
                </c:pt>
                <c:pt idx="708">
                  <c:v>13.82819211332313</c:v>
                </c:pt>
                <c:pt idx="709">
                  <c:v>13.82819211332313</c:v>
                </c:pt>
                <c:pt idx="710">
                  <c:v>13.82819211332313</c:v>
                </c:pt>
                <c:pt idx="711">
                  <c:v>13.82819211332313</c:v>
                </c:pt>
                <c:pt idx="712">
                  <c:v>13.82819211332313</c:v>
                </c:pt>
                <c:pt idx="713">
                  <c:v>13.82819211332313</c:v>
                </c:pt>
                <c:pt idx="714">
                  <c:v>13.82819211332313</c:v>
                </c:pt>
                <c:pt idx="715">
                  <c:v>13.82819211332313</c:v>
                </c:pt>
                <c:pt idx="716">
                  <c:v>13.82819211332313</c:v>
                </c:pt>
                <c:pt idx="717">
                  <c:v>13.82819211332313</c:v>
                </c:pt>
                <c:pt idx="718">
                  <c:v>13.82819211332313</c:v>
                </c:pt>
                <c:pt idx="719">
                  <c:v>13.82819211332313</c:v>
                </c:pt>
                <c:pt idx="720">
                  <c:v>13.82819211332313</c:v>
                </c:pt>
                <c:pt idx="721">
                  <c:v>13.82819211332313</c:v>
                </c:pt>
                <c:pt idx="722">
                  <c:v>13.82819211332313</c:v>
                </c:pt>
                <c:pt idx="723">
                  <c:v>13.82819211332313</c:v>
                </c:pt>
                <c:pt idx="724">
                  <c:v>13.82819211332313</c:v>
                </c:pt>
                <c:pt idx="725">
                  <c:v>13.82819211332313</c:v>
                </c:pt>
                <c:pt idx="726">
                  <c:v>13.82819211332313</c:v>
                </c:pt>
                <c:pt idx="727">
                  <c:v>13.82819211332313</c:v>
                </c:pt>
                <c:pt idx="728">
                  <c:v>13.82819211332313</c:v>
                </c:pt>
                <c:pt idx="729">
                  <c:v>13.82819211332313</c:v>
                </c:pt>
                <c:pt idx="730">
                  <c:v>13.82819211332313</c:v>
                </c:pt>
                <c:pt idx="731">
                  <c:v>13.82819211332313</c:v>
                </c:pt>
                <c:pt idx="732">
                  <c:v>13.82819211332313</c:v>
                </c:pt>
                <c:pt idx="733">
                  <c:v>13.82819211332313</c:v>
                </c:pt>
                <c:pt idx="734">
                  <c:v>13.82819211332313</c:v>
                </c:pt>
                <c:pt idx="735">
                  <c:v>13.82819211332313</c:v>
                </c:pt>
                <c:pt idx="736">
                  <c:v>13.82819211332313</c:v>
                </c:pt>
                <c:pt idx="737">
                  <c:v>13.82819211332313</c:v>
                </c:pt>
                <c:pt idx="738">
                  <c:v>13.82819211332313</c:v>
                </c:pt>
                <c:pt idx="739">
                  <c:v>13.82819211332313</c:v>
                </c:pt>
                <c:pt idx="740">
                  <c:v>13.82819211332313</c:v>
                </c:pt>
                <c:pt idx="741">
                  <c:v>13.82819211332313</c:v>
                </c:pt>
                <c:pt idx="742">
                  <c:v>13.82819211332313</c:v>
                </c:pt>
                <c:pt idx="743">
                  <c:v>13.82819211332313</c:v>
                </c:pt>
                <c:pt idx="744">
                  <c:v>13.82819211332313</c:v>
                </c:pt>
                <c:pt idx="745">
                  <c:v>13.82819211332313</c:v>
                </c:pt>
                <c:pt idx="746">
                  <c:v>13.82819211332313</c:v>
                </c:pt>
                <c:pt idx="747">
                  <c:v>13.82819211332313</c:v>
                </c:pt>
                <c:pt idx="748">
                  <c:v>13.82819211332313</c:v>
                </c:pt>
                <c:pt idx="749">
                  <c:v>13.82819211332313</c:v>
                </c:pt>
                <c:pt idx="750">
                  <c:v>13.82819211332313</c:v>
                </c:pt>
                <c:pt idx="751">
                  <c:v>13.82819211332313</c:v>
                </c:pt>
                <c:pt idx="752">
                  <c:v>13.82819211332313</c:v>
                </c:pt>
                <c:pt idx="753">
                  <c:v>13.82819211332313</c:v>
                </c:pt>
                <c:pt idx="754">
                  <c:v>13.82819211332313</c:v>
                </c:pt>
                <c:pt idx="755">
                  <c:v>13.82819211332313</c:v>
                </c:pt>
                <c:pt idx="756">
                  <c:v>13.82819211332313</c:v>
                </c:pt>
                <c:pt idx="757">
                  <c:v>13.82819211332313</c:v>
                </c:pt>
                <c:pt idx="758">
                  <c:v>13.82819211332313</c:v>
                </c:pt>
                <c:pt idx="759">
                  <c:v>13.82819211332313</c:v>
                </c:pt>
                <c:pt idx="760">
                  <c:v>13.82819211332313</c:v>
                </c:pt>
                <c:pt idx="761">
                  <c:v>13.82819211332313</c:v>
                </c:pt>
                <c:pt idx="762">
                  <c:v>13.82819211332313</c:v>
                </c:pt>
                <c:pt idx="763">
                  <c:v>13.82819211332313</c:v>
                </c:pt>
                <c:pt idx="764">
                  <c:v>13.82819211332313</c:v>
                </c:pt>
                <c:pt idx="765">
                  <c:v>13.82819211332313</c:v>
                </c:pt>
                <c:pt idx="766">
                  <c:v>13.82819211332313</c:v>
                </c:pt>
                <c:pt idx="767">
                  <c:v>13.82819211332313</c:v>
                </c:pt>
                <c:pt idx="768">
                  <c:v>13.82819211332313</c:v>
                </c:pt>
                <c:pt idx="769">
                  <c:v>13.82819211332313</c:v>
                </c:pt>
                <c:pt idx="770">
                  <c:v>13.82819211332313</c:v>
                </c:pt>
                <c:pt idx="771">
                  <c:v>13.82819211332313</c:v>
                </c:pt>
                <c:pt idx="772">
                  <c:v>13.82819211332313</c:v>
                </c:pt>
                <c:pt idx="773">
                  <c:v>13.82819211332313</c:v>
                </c:pt>
                <c:pt idx="774">
                  <c:v>13.82819211332313</c:v>
                </c:pt>
                <c:pt idx="775">
                  <c:v>13.82819211332313</c:v>
                </c:pt>
                <c:pt idx="776">
                  <c:v>13.82819211332313</c:v>
                </c:pt>
                <c:pt idx="777">
                  <c:v>13.82819211332313</c:v>
                </c:pt>
                <c:pt idx="778">
                  <c:v>13.82819211332313</c:v>
                </c:pt>
                <c:pt idx="779">
                  <c:v>13.82819211332313</c:v>
                </c:pt>
                <c:pt idx="780">
                  <c:v>13.82819211332313</c:v>
                </c:pt>
                <c:pt idx="781">
                  <c:v>13.82819211332313</c:v>
                </c:pt>
                <c:pt idx="782">
                  <c:v>13.82819211332313</c:v>
                </c:pt>
                <c:pt idx="783">
                  <c:v>13.82819211332313</c:v>
                </c:pt>
                <c:pt idx="784">
                  <c:v>13.82819211332313</c:v>
                </c:pt>
                <c:pt idx="785">
                  <c:v>13.82819211332313</c:v>
                </c:pt>
                <c:pt idx="786">
                  <c:v>13.82819211332313</c:v>
                </c:pt>
                <c:pt idx="787">
                  <c:v>13.82819211332313</c:v>
                </c:pt>
                <c:pt idx="788">
                  <c:v>13.82819211332313</c:v>
                </c:pt>
                <c:pt idx="789">
                  <c:v>13.82819211332313</c:v>
                </c:pt>
                <c:pt idx="790">
                  <c:v>13.82819211332313</c:v>
                </c:pt>
                <c:pt idx="791">
                  <c:v>13.82819211332313</c:v>
                </c:pt>
                <c:pt idx="792">
                  <c:v>13.82819211332313</c:v>
                </c:pt>
                <c:pt idx="793">
                  <c:v>13.82819211332313</c:v>
                </c:pt>
                <c:pt idx="794">
                  <c:v>13.82819211332313</c:v>
                </c:pt>
                <c:pt idx="795">
                  <c:v>13.82819211332313</c:v>
                </c:pt>
                <c:pt idx="796">
                  <c:v>13.82819211332313</c:v>
                </c:pt>
                <c:pt idx="797">
                  <c:v>13.82819211332313</c:v>
                </c:pt>
                <c:pt idx="798">
                  <c:v>13.82819211332313</c:v>
                </c:pt>
                <c:pt idx="799">
                  <c:v>13.82819211332313</c:v>
                </c:pt>
                <c:pt idx="800">
                  <c:v>13.82819211332313</c:v>
                </c:pt>
                <c:pt idx="801">
                  <c:v>13.82819211332313</c:v>
                </c:pt>
                <c:pt idx="802">
                  <c:v>13.82819211332313</c:v>
                </c:pt>
                <c:pt idx="803">
                  <c:v>13.82819211332313</c:v>
                </c:pt>
                <c:pt idx="804">
                  <c:v>13.82819211332313</c:v>
                </c:pt>
                <c:pt idx="805">
                  <c:v>13.82819211332313</c:v>
                </c:pt>
                <c:pt idx="806">
                  <c:v>13.82819211332313</c:v>
                </c:pt>
                <c:pt idx="807">
                  <c:v>13.82819211332313</c:v>
                </c:pt>
                <c:pt idx="808">
                  <c:v>13.82819211332313</c:v>
                </c:pt>
                <c:pt idx="809">
                  <c:v>13.82819211332313</c:v>
                </c:pt>
                <c:pt idx="810">
                  <c:v>13.82819211332313</c:v>
                </c:pt>
                <c:pt idx="811">
                  <c:v>13.82819211332313</c:v>
                </c:pt>
                <c:pt idx="812">
                  <c:v>13.82819211332313</c:v>
                </c:pt>
                <c:pt idx="813">
                  <c:v>13.82819211332313</c:v>
                </c:pt>
                <c:pt idx="814">
                  <c:v>13.82819211332313</c:v>
                </c:pt>
                <c:pt idx="815">
                  <c:v>13.82819211332313</c:v>
                </c:pt>
                <c:pt idx="816">
                  <c:v>13.82819211332313</c:v>
                </c:pt>
                <c:pt idx="817">
                  <c:v>13.82819211332313</c:v>
                </c:pt>
                <c:pt idx="818">
                  <c:v>13.82819211332313</c:v>
                </c:pt>
                <c:pt idx="819">
                  <c:v>13.82819211332313</c:v>
                </c:pt>
                <c:pt idx="820">
                  <c:v>13.82819211332313</c:v>
                </c:pt>
                <c:pt idx="821">
                  <c:v>13.82819211332313</c:v>
                </c:pt>
                <c:pt idx="822">
                  <c:v>13.82819211332313</c:v>
                </c:pt>
                <c:pt idx="823">
                  <c:v>13.82819211332313</c:v>
                </c:pt>
                <c:pt idx="824">
                  <c:v>13.82819211332313</c:v>
                </c:pt>
                <c:pt idx="825">
                  <c:v>13.82819211332313</c:v>
                </c:pt>
                <c:pt idx="826">
                  <c:v>13.82819211332313</c:v>
                </c:pt>
                <c:pt idx="827">
                  <c:v>13.82819211332313</c:v>
                </c:pt>
                <c:pt idx="828">
                  <c:v>13.82819211332313</c:v>
                </c:pt>
                <c:pt idx="829">
                  <c:v>13.82819211332313</c:v>
                </c:pt>
                <c:pt idx="830">
                  <c:v>13.82819211332313</c:v>
                </c:pt>
                <c:pt idx="831">
                  <c:v>13.82819211332313</c:v>
                </c:pt>
                <c:pt idx="832">
                  <c:v>13.82819211332313</c:v>
                </c:pt>
                <c:pt idx="833">
                  <c:v>13.82819211332313</c:v>
                </c:pt>
                <c:pt idx="834">
                  <c:v>13.82819211332313</c:v>
                </c:pt>
                <c:pt idx="835">
                  <c:v>13.82819211332313</c:v>
                </c:pt>
                <c:pt idx="836">
                  <c:v>13.82819211332313</c:v>
                </c:pt>
                <c:pt idx="837">
                  <c:v>13.82819211332313</c:v>
                </c:pt>
                <c:pt idx="838">
                  <c:v>13.82819211332313</c:v>
                </c:pt>
                <c:pt idx="839">
                  <c:v>13.82819211332313</c:v>
                </c:pt>
                <c:pt idx="840">
                  <c:v>13.82819211332313</c:v>
                </c:pt>
                <c:pt idx="841">
                  <c:v>13.82819211332313</c:v>
                </c:pt>
                <c:pt idx="842">
                  <c:v>13.82819211332313</c:v>
                </c:pt>
                <c:pt idx="843">
                  <c:v>13.82819211332313</c:v>
                </c:pt>
                <c:pt idx="844">
                  <c:v>13.82819211332313</c:v>
                </c:pt>
                <c:pt idx="845">
                  <c:v>13.82819211332313</c:v>
                </c:pt>
                <c:pt idx="846">
                  <c:v>13.82819211332313</c:v>
                </c:pt>
                <c:pt idx="847">
                  <c:v>13.82819211332313</c:v>
                </c:pt>
                <c:pt idx="848">
                  <c:v>13.82819211332313</c:v>
                </c:pt>
                <c:pt idx="849">
                  <c:v>13.82819211332313</c:v>
                </c:pt>
                <c:pt idx="850">
                  <c:v>13.82819211332313</c:v>
                </c:pt>
                <c:pt idx="851">
                  <c:v>13.82819211332313</c:v>
                </c:pt>
                <c:pt idx="852">
                  <c:v>13.82819211332313</c:v>
                </c:pt>
                <c:pt idx="853">
                  <c:v>13.82819211332313</c:v>
                </c:pt>
                <c:pt idx="854">
                  <c:v>13.82819211332313</c:v>
                </c:pt>
                <c:pt idx="855">
                  <c:v>13.82819211332313</c:v>
                </c:pt>
                <c:pt idx="856">
                  <c:v>13.82819211332313</c:v>
                </c:pt>
                <c:pt idx="857">
                  <c:v>13.82819211332313</c:v>
                </c:pt>
                <c:pt idx="858">
                  <c:v>13.82819211332313</c:v>
                </c:pt>
                <c:pt idx="859">
                  <c:v>13.82819211332313</c:v>
                </c:pt>
                <c:pt idx="860">
                  <c:v>13.82819211332313</c:v>
                </c:pt>
                <c:pt idx="861">
                  <c:v>13.82819211332313</c:v>
                </c:pt>
                <c:pt idx="862">
                  <c:v>13.82819211332313</c:v>
                </c:pt>
                <c:pt idx="863">
                  <c:v>13.82819211332313</c:v>
                </c:pt>
                <c:pt idx="864">
                  <c:v>13.82819211332313</c:v>
                </c:pt>
                <c:pt idx="865">
                  <c:v>13.82819211332313</c:v>
                </c:pt>
                <c:pt idx="866">
                  <c:v>13.82819211332313</c:v>
                </c:pt>
                <c:pt idx="867">
                  <c:v>13.82819211332313</c:v>
                </c:pt>
                <c:pt idx="868">
                  <c:v>13.82819211332313</c:v>
                </c:pt>
                <c:pt idx="869">
                  <c:v>13.82819211332313</c:v>
                </c:pt>
                <c:pt idx="870">
                  <c:v>13.82819211332313</c:v>
                </c:pt>
                <c:pt idx="871">
                  <c:v>13.82819211332313</c:v>
                </c:pt>
                <c:pt idx="872">
                  <c:v>13.82819211332313</c:v>
                </c:pt>
                <c:pt idx="873">
                  <c:v>13.82819211332313</c:v>
                </c:pt>
                <c:pt idx="874">
                  <c:v>13.82819211332313</c:v>
                </c:pt>
                <c:pt idx="875">
                  <c:v>13.82819211332313</c:v>
                </c:pt>
                <c:pt idx="876">
                  <c:v>13.82819211332313</c:v>
                </c:pt>
                <c:pt idx="877">
                  <c:v>13.82819211332313</c:v>
                </c:pt>
                <c:pt idx="878">
                  <c:v>13.82819211332313</c:v>
                </c:pt>
                <c:pt idx="879">
                  <c:v>13.82819211332313</c:v>
                </c:pt>
                <c:pt idx="880">
                  <c:v>13.82819211332313</c:v>
                </c:pt>
                <c:pt idx="881">
                  <c:v>13.82819211332313</c:v>
                </c:pt>
                <c:pt idx="882">
                  <c:v>13.82819211332313</c:v>
                </c:pt>
                <c:pt idx="883">
                  <c:v>13.82819211332313</c:v>
                </c:pt>
                <c:pt idx="884">
                  <c:v>13.82819211332313</c:v>
                </c:pt>
                <c:pt idx="885">
                  <c:v>13.82819211332313</c:v>
                </c:pt>
                <c:pt idx="886">
                  <c:v>13.82819211332313</c:v>
                </c:pt>
                <c:pt idx="887">
                  <c:v>13.82819211332313</c:v>
                </c:pt>
                <c:pt idx="888">
                  <c:v>13.82819211332313</c:v>
                </c:pt>
                <c:pt idx="889">
                  <c:v>13.82819211332313</c:v>
                </c:pt>
                <c:pt idx="890">
                  <c:v>13.82819211332313</c:v>
                </c:pt>
                <c:pt idx="891">
                  <c:v>13.82819211332313</c:v>
                </c:pt>
                <c:pt idx="892">
                  <c:v>13.82819211332313</c:v>
                </c:pt>
                <c:pt idx="893">
                  <c:v>13.82819211332313</c:v>
                </c:pt>
                <c:pt idx="894">
                  <c:v>13.82819211332313</c:v>
                </c:pt>
                <c:pt idx="895">
                  <c:v>13.82819211332313</c:v>
                </c:pt>
                <c:pt idx="896">
                  <c:v>13.82819211332313</c:v>
                </c:pt>
                <c:pt idx="897">
                  <c:v>13.82819211332313</c:v>
                </c:pt>
                <c:pt idx="898">
                  <c:v>13.82819211332313</c:v>
                </c:pt>
                <c:pt idx="899">
                  <c:v>13.82819211332313</c:v>
                </c:pt>
                <c:pt idx="900">
                  <c:v>13.82819211332313</c:v>
                </c:pt>
                <c:pt idx="901">
                  <c:v>13.82819211332313</c:v>
                </c:pt>
                <c:pt idx="902">
                  <c:v>13.82819211332313</c:v>
                </c:pt>
                <c:pt idx="903">
                  <c:v>13.82819211332313</c:v>
                </c:pt>
                <c:pt idx="904">
                  <c:v>13.82819211332313</c:v>
                </c:pt>
                <c:pt idx="905">
                  <c:v>13.82819211332313</c:v>
                </c:pt>
                <c:pt idx="906">
                  <c:v>13.82819211332313</c:v>
                </c:pt>
                <c:pt idx="907">
                  <c:v>13.82819211332313</c:v>
                </c:pt>
                <c:pt idx="908">
                  <c:v>13.82819211332313</c:v>
                </c:pt>
                <c:pt idx="909">
                  <c:v>13.82819211332313</c:v>
                </c:pt>
                <c:pt idx="910">
                  <c:v>13.82819211332313</c:v>
                </c:pt>
                <c:pt idx="911">
                  <c:v>13.82819211332313</c:v>
                </c:pt>
                <c:pt idx="912">
                  <c:v>13.82819211332313</c:v>
                </c:pt>
                <c:pt idx="913">
                  <c:v>13.82819211332313</c:v>
                </c:pt>
                <c:pt idx="914">
                  <c:v>13.82819211332313</c:v>
                </c:pt>
                <c:pt idx="915">
                  <c:v>13.82819211332313</c:v>
                </c:pt>
                <c:pt idx="916">
                  <c:v>13.82819211332313</c:v>
                </c:pt>
                <c:pt idx="917">
                  <c:v>13.82819211332313</c:v>
                </c:pt>
                <c:pt idx="918">
                  <c:v>13.82819211332313</c:v>
                </c:pt>
                <c:pt idx="919">
                  <c:v>13.82819211332313</c:v>
                </c:pt>
                <c:pt idx="920">
                  <c:v>13.82819211332313</c:v>
                </c:pt>
                <c:pt idx="921">
                  <c:v>13.82819211332313</c:v>
                </c:pt>
                <c:pt idx="922">
                  <c:v>13.82819211332313</c:v>
                </c:pt>
                <c:pt idx="923">
                  <c:v>13.82819211332313</c:v>
                </c:pt>
                <c:pt idx="924">
                  <c:v>13.82819211332313</c:v>
                </c:pt>
                <c:pt idx="925">
                  <c:v>13.82819211332313</c:v>
                </c:pt>
                <c:pt idx="926">
                  <c:v>13.82819211332313</c:v>
                </c:pt>
                <c:pt idx="927">
                  <c:v>13.82819211332313</c:v>
                </c:pt>
                <c:pt idx="928">
                  <c:v>13.82819211332313</c:v>
                </c:pt>
                <c:pt idx="929">
                  <c:v>13.82819211332313</c:v>
                </c:pt>
                <c:pt idx="930">
                  <c:v>13.82819211332313</c:v>
                </c:pt>
                <c:pt idx="931">
                  <c:v>13.82819211332313</c:v>
                </c:pt>
                <c:pt idx="932">
                  <c:v>13.82819211332313</c:v>
                </c:pt>
                <c:pt idx="933">
                  <c:v>13.82819211332313</c:v>
                </c:pt>
                <c:pt idx="934">
                  <c:v>13.82819211332313</c:v>
                </c:pt>
                <c:pt idx="935">
                  <c:v>13.82819211332313</c:v>
                </c:pt>
                <c:pt idx="936">
                  <c:v>13.82819211332313</c:v>
                </c:pt>
                <c:pt idx="937">
                  <c:v>13.82819211332313</c:v>
                </c:pt>
                <c:pt idx="938">
                  <c:v>13.82819211332313</c:v>
                </c:pt>
                <c:pt idx="939">
                  <c:v>13.82819211332313</c:v>
                </c:pt>
                <c:pt idx="940">
                  <c:v>13.82819211332313</c:v>
                </c:pt>
                <c:pt idx="941">
                  <c:v>13.82819211332313</c:v>
                </c:pt>
                <c:pt idx="942">
                  <c:v>13.82819211332313</c:v>
                </c:pt>
                <c:pt idx="943">
                  <c:v>13.82819211332313</c:v>
                </c:pt>
                <c:pt idx="944">
                  <c:v>13.82819211332313</c:v>
                </c:pt>
                <c:pt idx="945">
                  <c:v>13.82819211332313</c:v>
                </c:pt>
                <c:pt idx="946">
                  <c:v>13.82819211332313</c:v>
                </c:pt>
                <c:pt idx="947">
                  <c:v>13.82819211332313</c:v>
                </c:pt>
                <c:pt idx="948">
                  <c:v>13.82819211332313</c:v>
                </c:pt>
                <c:pt idx="949">
                  <c:v>13.82819211332313</c:v>
                </c:pt>
                <c:pt idx="950">
                  <c:v>13.82819211332313</c:v>
                </c:pt>
                <c:pt idx="951">
                  <c:v>13.82819211332313</c:v>
                </c:pt>
                <c:pt idx="952">
                  <c:v>13.82819211332313</c:v>
                </c:pt>
                <c:pt idx="953">
                  <c:v>13.82819211332313</c:v>
                </c:pt>
                <c:pt idx="954">
                  <c:v>13.82819211332313</c:v>
                </c:pt>
                <c:pt idx="955">
                  <c:v>13.82819211332313</c:v>
                </c:pt>
                <c:pt idx="956">
                  <c:v>13.82819211332313</c:v>
                </c:pt>
                <c:pt idx="957">
                  <c:v>13.82819211332313</c:v>
                </c:pt>
                <c:pt idx="958">
                  <c:v>13.82819211332313</c:v>
                </c:pt>
                <c:pt idx="959">
                  <c:v>13.82819211332313</c:v>
                </c:pt>
                <c:pt idx="960">
                  <c:v>13.82819211332313</c:v>
                </c:pt>
                <c:pt idx="961">
                  <c:v>13.82819211332313</c:v>
                </c:pt>
                <c:pt idx="962">
                  <c:v>13.82819211332313</c:v>
                </c:pt>
                <c:pt idx="963">
                  <c:v>13.82819211332313</c:v>
                </c:pt>
                <c:pt idx="964">
                  <c:v>13.82819211332313</c:v>
                </c:pt>
                <c:pt idx="965">
                  <c:v>13.82819211332313</c:v>
                </c:pt>
                <c:pt idx="966">
                  <c:v>13.82819211332313</c:v>
                </c:pt>
                <c:pt idx="967">
                  <c:v>13.82819211332313</c:v>
                </c:pt>
                <c:pt idx="968">
                  <c:v>13.82819211332313</c:v>
                </c:pt>
                <c:pt idx="969">
                  <c:v>13.82819211332313</c:v>
                </c:pt>
                <c:pt idx="970">
                  <c:v>13.82819211332313</c:v>
                </c:pt>
                <c:pt idx="971">
                  <c:v>13.82819211332313</c:v>
                </c:pt>
                <c:pt idx="972">
                  <c:v>13.82819211332313</c:v>
                </c:pt>
                <c:pt idx="973">
                  <c:v>13.82819211332313</c:v>
                </c:pt>
                <c:pt idx="974">
                  <c:v>13.82819211332313</c:v>
                </c:pt>
                <c:pt idx="975">
                  <c:v>13.82819211332313</c:v>
                </c:pt>
                <c:pt idx="976">
                  <c:v>13.82819211332313</c:v>
                </c:pt>
                <c:pt idx="977">
                  <c:v>13.82819211332313</c:v>
                </c:pt>
                <c:pt idx="978">
                  <c:v>13.82819211332313</c:v>
                </c:pt>
                <c:pt idx="979">
                  <c:v>13.82819211332313</c:v>
                </c:pt>
                <c:pt idx="980">
                  <c:v>13.82819211332313</c:v>
                </c:pt>
                <c:pt idx="981">
                  <c:v>13.82819211332313</c:v>
                </c:pt>
                <c:pt idx="982">
                  <c:v>13.82819211332313</c:v>
                </c:pt>
                <c:pt idx="983">
                  <c:v>13.82819211332313</c:v>
                </c:pt>
                <c:pt idx="984">
                  <c:v>13.82819211332313</c:v>
                </c:pt>
                <c:pt idx="985">
                  <c:v>13.82819211332313</c:v>
                </c:pt>
                <c:pt idx="986">
                  <c:v>13.82819211332313</c:v>
                </c:pt>
                <c:pt idx="987">
                  <c:v>13.82819211332313</c:v>
                </c:pt>
                <c:pt idx="988">
                  <c:v>13.82819211332313</c:v>
                </c:pt>
                <c:pt idx="989">
                  <c:v>13.82819211332313</c:v>
                </c:pt>
                <c:pt idx="990">
                  <c:v>13.82819211332313</c:v>
                </c:pt>
                <c:pt idx="991">
                  <c:v>13.82819211332313</c:v>
                </c:pt>
                <c:pt idx="992">
                  <c:v>13.82819211332313</c:v>
                </c:pt>
                <c:pt idx="993">
                  <c:v>13.82819211332313</c:v>
                </c:pt>
                <c:pt idx="994">
                  <c:v>13.82819211332313</c:v>
                </c:pt>
                <c:pt idx="995">
                  <c:v>13.82819211332313</c:v>
                </c:pt>
                <c:pt idx="996">
                  <c:v>13.82819211332313</c:v>
                </c:pt>
                <c:pt idx="997">
                  <c:v>13.82819211332313</c:v>
                </c:pt>
                <c:pt idx="998">
                  <c:v>13.82819211332313</c:v>
                </c:pt>
                <c:pt idx="999">
                  <c:v>13.82819211332313</c:v>
                </c:pt>
                <c:pt idx="1000">
                  <c:v>13.82819211332313</c:v>
                </c:pt>
                <c:pt idx="1001">
                  <c:v>13.82819211332313</c:v>
                </c:pt>
                <c:pt idx="1002">
                  <c:v>13.82819211332313</c:v>
                </c:pt>
                <c:pt idx="1003">
                  <c:v>13.82819211332313</c:v>
                </c:pt>
                <c:pt idx="1004">
                  <c:v>13.82819211332313</c:v>
                </c:pt>
                <c:pt idx="1005">
                  <c:v>13.82819211332313</c:v>
                </c:pt>
                <c:pt idx="1006">
                  <c:v>13.82819211332313</c:v>
                </c:pt>
                <c:pt idx="1007">
                  <c:v>13.82819211332313</c:v>
                </c:pt>
                <c:pt idx="1008">
                  <c:v>13.82819211332313</c:v>
                </c:pt>
                <c:pt idx="1009">
                  <c:v>13.82819211332313</c:v>
                </c:pt>
                <c:pt idx="1010">
                  <c:v>13.82819211332313</c:v>
                </c:pt>
                <c:pt idx="1011">
                  <c:v>13.82819211332313</c:v>
                </c:pt>
                <c:pt idx="1012">
                  <c:v>13.82819211332313</c:v>
                </c:pt>
                <c:pt idx="1013">
                  <c:v>13.82819211332313</c:v>
                </c:pt>
                <c:pt idx="1014">
                  <c:v>13.82819211332313</c:v>
                </c:pt>
                <c:pt idx="1015">
                  <c:v>13.82819211332313</c:v>
                </c:pt>
                <c:pt idx="1016">
                  <c:v>13.82819211332313</c:v>
                </c:pt>
                <c:pt idx="1017">
                  <c:v>13.82819211332313</c:v>
                </c:pt>
                <c:pt idx="1018">
                  <c:v>13.82819211332313</c:v>
                </c:pt>
                <c:pt idx="1019">
                  <c:v>13.82819211332313</c:v>
                </c:pt>
                <c:pt idx="1020">
                  <c:v>13.82819211332313</c:v>
                </c:pt>
                <c:pt idx="1021">
                  <c:v>13.82819211332313</c:v>
                </c:pt>
                <c:pt idx="1022">
                  <c:v>13.82819211332313</c:v>
                </c:pt>
                <c:pt idx="1023">
                  <c:v>13.82819211332313</c:v>
                </c:pt>
                <c:pt idx="1024">
                  <c:v>13.82819211332313</c:v>
                </c:pt>
                <c:pt idx="1025">
                  <c:v>13.82819211332313</c:v>
                </c:pt>
                <c:pt idx="1026">
                  <c:v>13.82819211332313</c:v>
                </c:pt>
                <c:pt idx="1027">
                  <c:v>13.82819211332313</c:v>
                </c:pt>
                <c:pt idx="1028">
                  <c:v>13.82819211332313</c:v>
                </c:pt>
                <c:pt idx="1029">
                  <c:v>13.82819211332313</c:v>
                </c:pt>
                <c:pt idx="1030">
                  <c:v>13.82819211332313</c:v>
                </c:pt>
                <c:pt idx="1031">
                  <c:v>13.82819211332313</c:v>
                </c:pt>
                <c:pt idx="1032">
                  <c:v>13.82819211332313</c:v>
                </c:pt>
                <c:pt idx="1033">
                  <c:v>13.82819211332313</c:v>
                </c:pt>
                <c:pt idx="1034">
                  <c:v>13.82819211332313</c:v>
                </c:pt>
                <c:pt idx="1035">
                  <c:v>13.82819211332313</c:v>
                </c:pt>
                <c:pt idx="1036">
                  <c:v>13.82819211332313</c:v>
                </c:pt>
                <c:pt idx="1037">
                  <c:v>13.82819211332313</c:v>
                </c:pt>
                <c:pt idx="1038">
                  <c:v>13.82819211332313</c:v>
                </c:pt>
                <c:pt idx="1039">
                  <c:v>13.82819211332313</c:v>
                </c:pt>
                <c:pt idx="1040">
                  <c:v>13.82819211332313</c:v>
                </c:pt>
                <c:pt idx="1041">
                  <c:v>13.82819211332313</c:v>
                </c:pt>
                <c:pt idx="1042">
                  <c:v>13.82819211332313</c:v>
                </c:pt>
                <c:pt idx="1043">
                  <c:v>13.82819211332313</c:v>
                </c:pt>
                <c:pt idx="1044">
                  <c:v>13.82819211332313</c:v>
                </c:pt>
                <c:pt idx="1045">
                  <c:v>13.82819211332313</c:v>
                </c:pt>
                <c:pt idx="1046">
                  <c:v>13.82819211332313</c:v>
                </c:pt>
                <c:pt idx="1047">
                  <c:v>13.82819211332313</c:v>
                </c:pt>
                <c:pt idx="1048">
                  <c:v>13.82819211332313</c:v>
                </c:pt>
                <c:pt idx="1049">
                  <c:v>13.82819211332313</c:v>
                </c:pt>
                <c:pt idx="1050">
                  <c:v>13.82819211332313</c:v>
                </c:pt>
                <c:pt idx="1051">
                  <c:v>13.82819211332313</c:v>
                </c:pt>
                <c:pt idx="1052">
                  <c:v>13.82819211332313</c:v>
                </c:pt>
                <c:pt idx="1053">
                  <c:v>13.82819211332313</c:v>
                </c:pt>
                <c:pt idx="1054">
                  <c:v>13.82819211332313</c:v>
                </c:pt>
                <c:pt idx="1055">
                  <c:v>13.82819211332313</c:v>
                </c:pt>
                <c:pt idx="1056">
                  <c:v>13.82819211332313</c:v>
                </c:pt>
                <c:pt idx="1057">
                  <c:v>13.82819211332313</c:v>
                </c:pt>
                <c:pt idx="1058">
                  <c:v>13.82819211332313</c:v>
                </c:pt>
                <c:pt idx="1059">
                  <c:v>13.82819211332313</c:v>
                </c:pt>
                <c:pt idx="1060">
                  <c:v>13.82819211332313</c:v>
                </c:pt>
                <c:pt idx="1061">
                  <c:v>13.82819211332313</c:v>
                </c:pt>
                <c:pt idx="1062">
                  <c:v>13.82819211332313</c:v>
                </c:pt>
                <c:pt idx="1063">
                  <c:v>13.82819211332313</c:v>
                </c:pt>
                <c:pt idx="1064">
                  <c:v>13.82819211332313</c:v>
                </c:pt>
                <c:pt idx="1065">
                  <c:v>13.82819211332313</c:v>
                </c:pt>
                <c:pt idx="1066">
                  <c:v>13.82819211332313</c:v>
                </c:pt>
                <c:pt idx="1067">
                  <c:v>13.82819211332313</c:v>
                </c:pt>
                <c:pt idx="1068">
                  <c:v>13.82819211332313</c:v>
                </c:pt>
                <c:pt idx="1069">
                  <c:v>13.82819211332313</c:v>
                </c:pt>
                <c:pt idx="1070">
                  <c:v>13.82819211332313</c:v>
                </c:pt>
                <c:pt idx="1071">
                  <c:v>13.82819211332313</c:v>
                </c:pt>
                <c:pt idx="1072">
                  <c:v>13.82819211332313</c:v>
                </c:pt>
                <c:pt idx="1073">
                  <c:v>13.82819211332313</c:v>
                </c:pt>
                <c:pt idx="1074">
                  <c:v>13.82819211332313</c:v>
                </c:pt>
                <c:pt idx="1075">
                  <c:v>13.82819211332313</c:v>
                </c:pt>
                <c:pt idx="1076">
                  <c:v>13.82819211332313</c:v>
                </c:pt>
                <c:pt idx="1077">
                  <c:v>13.82819211332313</c:v>
                </c:pt>
                <c:pt idx="1078">
                  <c:v>13.82819211332313</c:v>
                </c:pt>
                <c:pt idx="1079">
                  <c:v>13.82819211332313</c:v>
                </c:pt>
                <c:pt idx="1080">
                  <c:v>13.82819211332313</c:v>
                </c:pt>
                <c:pt idx="1081">
                  <c:v>13.82819211332313</c:v>
                </c:pt>
                <c:pt idx="1082">
                  <c:v>13.82819211332313</c:v>
                </c:pt>
                <c:pt idx="1083">
                  <c:v>13.82819211332313</c:v>
                </c:pt>
                <c:pt idx="1084">
                  <c:v>13.82819211332313</c:v>
                </c:pt>
                <c:pt idx="1085">
                  <c:v>13.82819211332313</c:v>
                </c:pt>
                <c:pt idx="1086">
                  <c:v>13.82819211332313</c:v>
                </c:pt>
                <c:pt idx="1087">
                  <c:v>13.82819211332313</c:v>
                </c:pt>
                <c:pt idx="1088">
                  <c:v>13.82819211332313</c:v>
                </c:pt>
                <c:pt idx="1089">
                  <c:v>13.82819211332313</c:v>
                </c:pt>
                <c:pt idx="1090">
                  <c:v>13.82819211332313</c:v>
                </c:pt>
                <c:pt idx="1091">
                  <c:v>13.82819211332313</c:v>
                </c:pt>
                <c:pt idx="1092">
                  <c:v>13.82819211332313</c:v>
                </c:pt>
                <c:pt idx="1093">
                  <c:v>13.82819211332313</c:v>
                </c:pt>
                <c:pt idx="1094">
                  <c:v>13.82819211332313</c:v>
                </c:pt>
                <c:pt idx="1095">
                  <c:v>13.82819211332313</c:v>
                </c:pt>
                <c:pt idx="1096">
                  <c:v>13.82819211332313</c:v>
                </c:pt>
                <c:pt idx="1097">
                  <c:v>13.82819211332313</c:v>
                </c:pt>
                <c:pt idx="1098">
                  <c:v>13.82819211332313</c:v>
                </c:pt>
                <c:pt idx="1099">
                  <c:v>13.82819211332313</c:v>
                </c:pt>
                <c:pt idx="1100">
                  <c:v>13.82819211332313</c:v>
                </c:pt>
                <c:pt idx="1101">
                  <c:v>13.82819211332313</c:v>
                </c:pt>
                <c:pt idx="1102">
                  <c:v>13.82819211332313</c:v>
                </c:pt>
                <c:pt idx="1103">
                  <c:v>13.82819211332313</c:v>
                </c:pt>
                <c:pt idx="1104">
                  <c:v>13.82819211332313</c:v>
                </c:pt>
                <c:pt idx="1105">
                  <c:v>13.82819211332313</c:v>
                </c:pt>
                <c:pt idx="1106">
                  <c:v>13.82819211332313</c:v>
                </c:pt>
                <c:pt idx="1107">
                  <c:v>13.82819211332313</c:v>
                </c:pt>
                <c:pt idx="1108">
                  <c:v>13.82819211332313</c:v>
                </c:pt>
                <c:pt idx="1109">
                  <c:v>13.82819211332313</c:v>
                </c:pt>
                <c:pt idx="1110">
                  <c:v>13.82819211332313</c:v>
                </c:pt>
                <c:pt idx="1111">
                  <c:v>13.82819211332313</c:v>
                </c:pt>
                <c:pt idx="1112">
                  <c:v>13.82819211332313</c:v>
                </c:pt>
                <c:pt idx="1113">
                  <c:v>13.82819211332313</c:v>
                </c:pt>
                <c:pt idx="1114">
                  <c:v>13.82819211332313</c:v>
                </c:pt>
                <c:pt idx="1115">
                  <c:v>13.82819211332313</c:v>
                </c:pt>
                <c:pt idx="1116">
                  <c:v>13.82819211332313</c:v>
                </c:pt>
                <c:pt idx="1117">
                  <c:v>13.82819211332313</c:v>
                </c:pt>
                <c:pt idx="1118">
                  <c:v>13.82819211332313</c:v>
                </c:pt>
                <c:pt idx="1119">
                  <c:v>13.82819211332313</c:v>
                </c:pt>
                <c:pt idx="1120">
                  <c:v>13.82819211332313</c:v>
                </c:pt>
                <c:pt idx="1121">
                  <c:v>13.82819211332313</c:v>
                </c:pt>
                <c:pt idx="1122">
                  <c:v>13.82819211332313</c:v>
                </c:pt>
                <c:pt idx="1123">
                  <c:v>13.82819211332313</c:v>
                </c:pt>
                <c:pt idx="1124">
                  <c:v>13.82819211332313</c:v>
                </c:pt>
                <c:pt idx="1125">
                  <c:v>13.82819211332313</c:v>
                </c:pt>
                <c:pt idx="1126">
                  <c:v>13.82819211332313</c:v>
                </c:pt>
                <c:pt idx="1127">
                  <c:v>13.82819211332313</c:v>
                </c:pt>
                <c:pt idx="1128">
                  <c:v>13.82819211332313</c:v>
                </c:pt>
                <c:pt idx="1129">
                  <c:v>13.82819211332313</c:v>
                </c:pt>
                <c:pt idx="1130">
                  <c:v>13.82819211332313</c:v>
                </c:pt>
                <c:pt idx="1131">
                  <c:v>13.82819211332313</c:v>
                </c:pt>
                <c:pt idx="1132">
                  <c:v>13.82819211332313</c:v>
                </c:pt>
                <c:pt idx="1133">
                  <c:v>13.82819211332313</c:v>
                </c:pt>
                <c:pt idx="1134">
                  <c:v>13.82819211332313</c:v>
                </c:pt>
                <c:pt idx="1135">
                  <c:v>13.82819211332313</c:v>
                </c:pt>
                <c:pt idx="1136">
                  <c:v>13.82819211332313</c:v>
                </c:pt>
                <c:pt idx="1137">
                  <c:v>13.82819211332313</c:v>
                </c:pt>
                <c:pt idx="1138">
                  <c:v>13.82819211332313</c:v>
                </c:pt>
                <c:pt idx="1139">
                  <c:v>13.82819211332313</c:v>
                </c:pt>
                <c:pt idx="1140">
                  <c:v>13.82819211332313</c:v>
                </c:pt>
                <c:pt idx="1141">
                  <c:v>13.82819211332313</c:v>
                </c:pt>
                <c:pt idx="1142">
                  <c:v>13.82819211332313</c:v>
                </c:pt>
                <c:pt idx="1143">
                  <c:v>13.82819211332313</c:v>
                </c:pt>
                <c:pt idx="1144">
                  <c:v>13.82819211332313</c:v>
                </c:pt>
                <c:pt idx="1145">
                  <c:v>13.82819211332313</c:v>
                </c:pt>
                <c:pt idx="1146">
                  <c:v>13.82819211332313</c:v>
                </c:pt>
                <c:pt idx="1147">
                  <c:v>13.82819211332313</c:v>
                </c:pt>
                <c:pt idx="1148">
                  <c:v>13.82819211332313</c:v>
                </c:pt>
                <c:pt idx="1149">
                  <c:v>13.82819211332313</c:v>
                </c:pt>
                <c:pt idx="1150">
                  <c:v>13.82819211332313</c:v>
                </c:pt>
                <c:pt idx="1151">
                  <c:v>13.82819211332313</c:v>
                </c:pt>
                <c:pt idx="1152">
                  <c:v>13.82819211332313</c:v>
                </c:pt>
                <c:pt idx="1153">
                  <c:v>13.82819211332313</c:v>
                </c:pt>
                <c:pt idx="1154">
                  <c:v>13.82819211332313</c:v>
                </c:pt>
                <c:pt idx="1155">
                  <c:v>13.82819211332313</c:v>
                </c:pt>
                <c:pt idx="1156">
                  <c:v>13.82819211332313</c:v>
                </c:pt>
                <c:pt idx="1157">
                  <c:v>13.82819211332313</c:v>
                </c:pt>
                <c:pt idx="1158">
                  <c:v>13.82819211332313</c:v>
                </c:pt>
                <c:pt idx="1159">
                  <c:v>13.82819211332313</c:v>
                </c:pt>
                <c:pt idx="1160">
                  <c:v>13.82819211332313</c:v>
                </c:pt>
                <c:pt idx="1161">
                  <c:v>13.82819211332313</c:v>
                </c:pt>
                <c:pt idx="1162">
                  <c:v>13.82819211332313</c:v>
                </c:pt>
                <c:pt idx="1163">
                  <c:v>13.82819211332313</c:v>
                </c:pt>
                <c:pt idx="1164">
                  <c:v>13.82819211332313</c:v>
                </c:pt>
                <c:pt idx="1165">
                  <c:v>13.82819211332313</c:v>
                </c:pt>
                <c:pt idx="1166">
                  <c:v>13.82819211332313</c:v>
                </c:pt>
                <c:pt idx="1167">
                  <c:v>13.82819211332313</c:v>
                </c:pt>
                <c:pt idx="1168">
                  <c:v>13.82819211332313</c:v>
                </c:pt>
                <c:pt idx="1169">
                  <c:v>13.82819211332313</c:v>
                </c:pt>
                <c:pt idx="1170">
                  <c:v>13.82819211332313</c:v>
                </c:pt>
                <c:pt idx="1171">
                  <c:v>13.82819211332313</c:v>
                </c:pt>
                <c:pt idx="1172">
                  <c:v>13.82819211332313</c:v>
                </c:pt>
                <c:pt idx="1173">
                  <c:v>13.82819211332313</c:v>
                </c:pt>
                <c:pt idx="1174">
                  <c:v>13.82819211332313</c:v>
                </c:pt>
                <c:pt idx="1175">
                  <c:v>13.82819211332313</c:v>
                </c:pt>
                <c:pt idx="1176">
                  <c:v>13.82819211332313</c:v>
                </c:pt>
                <c:pt idx="1177">
                  <c:v>13.82819211332313</c:v>
                </c:pt>
                <c:pt idx="1178">
                  <c:v>13.82819211332313</c:v>
                </c:pt>
                <c:pt idx="1179">
                  <c:v>13.82819211332313</c:v>
                </c:pt>
                <c:pt idx="1180">
                  <c:v>13.82819211332313</c:v>
                </c:pt>
                <c:pt idx="1181">
                  <c:v>13.82819211332313</c:v>
                </c:pt>
                <c:pt idx="1182">
                  <c:v>13.82819211332313</c:v>
                </c:pt>
                <c:pt idx="1183">
                  <c:v>13.82819211332313</c:v>
                </c:pt>
                <c:pt idx="1184">
                  <c:v>13.82819211332313</c:v>
                </c:pt>
                <c:pt idx="1185">
                  <c:v>13.82819211332313</c:v>
                </c:pt>
                <c:pt idx="1186">
                  <c:v>13.82819211332313</c:v>
                </c:pt>
                <c:pt idx="1187">
                  <c:v>13.82819211332313</c:v>
                </c:pt>
                <c:pt idx="1188">
                  <c:v>13.82819211332313</c:v>
                </c:pt>
                <c:pt idx="1189">
                  <c:v>13.82819211332313</c:v>
                </c:pt>
                <c:pt idx="1190">
                  <c:v>13.82819211332313</c:v>
                </c:pt>
                <c:pt idx="1191">
                  <c:v>13.82819211332313</c:v>
                </c:pt>
                <c:pt idx="1192">
                  <c:v>13.82819211332313</c:v>
                </c:pt>
                <c:pt idx="1193">
                  <c:v>13.82819211332313</c:v>
                </c:pt>
                <c:pt idx="1194">
                  <c:v>13.82819211332313</c:v>
                </c:pt>
                <c:pt idx="1195">
                  <c:v>13.82819211332313</c:v>
                </c:pt>
                <c:pt idx="1196">
                  <c:v>13.82819211332313</c:v>
                </c:pt>
                <c:pt idx="1197">
                  <c:v>13.82819211332313</c:v>
                </c:pt>
                <c:pt idx="1198">
                  <c:v>13.82819211332313</c:v>
                </c:pt>
                <c:pt idx="1199">
                  <c:v>13.82819211332313</c:v>
                </c:pt>
                <c:pt idx="1200">
                  <c:v>13.82819211332313</c:v>
                </c:pt>
                <c:pt idx="1201">
                  <c:v>13.82819211332313</c:v>
                </c:pt>
                <c:pt idx="1202">
                  <c:v>13.82819211332313</c:v>
                </c:pt>
                <c:pt idx="1203">
                  <c:v>13.82819211332313</c:v>
                </c:pt>
                <c:pt idx="1204">
                  <c:v>13.82819211332313</c:v>
                </c:pt>
                <c:pt idx="1205">
                  <c:v>13.82819211332313</c:v>
                </c:pt>
                <c:pt idx="1206">
                  <c:v>13.82819211332313</c:v>
                </c:pt>
                <c:pt idx="1207">
                  <c:v>13.82819211332313</c:v>
                </c:pt>
                <c:pt idx="1208">
                  <c:v>13.82819211332313</c:v>
                </c:pt>
                <c:pt idx="1209">
                  <c:v>13.82819211332313</c:v>
                </c:pt>
                <c:pt idx="1210">
                  <c:v>13.82819211332313</c:v>
                </c:pt>
                <c:pt idx="1211">
                  <c:v>13.82819211332313</c:v>
                </c:pt>
                <c:pt idx="1212">
                  <c:v>13.82819211332313</c:v>
                </c:pt>
                <c:pt idx="1213">
                  <c:v>13.82819211332313</c:v>
                </c:pt>
                <c:pt idx="1214">
                  <c:v>13.82819211332313</c:v>
                </c:pt>
                <c:pt idx="1215">
                  <c:v>13.82819211332313</c:v>
                </c:pt>
                <c:pt idx="1216">
                  <c:v>13.82819211332313</c:v>
                </c:pt>
                <c:pt idx="1217">
                  <c:v>13.82819211332313</c:v>
                </c:pt>
                <c:pt idx="1218">
                  <c:v>13.82819211332313</c:v>
                </c:pt>
                <c:pt idx="1219">
                  <c:v>13.82819211332313</c:v>
                </c:pt>
                <c:pt idx="1220">
                  <c:v>13.82819211332313</c:v>
                </c:pt>
                <c:pt idx="1221">
                  <c:v>13.82819211332313</c:v>
                </c:pt>
                <c:pt idx="1222">
                  <c:v>13.82819211332313</c:v>
                </c:pt>
                <c:pt idx="1223">
                  <c:v>13.82819211332313</c:v>
                </c:pt>
                <c:pt idx="1224">
                  <c:v>13.82819211332313</c:v>
                </c:pt>
                <c:pt idx="1225">
                  <c:v>13.82819211332313</c:v>
                </c:pt>
                <c:pt idx="1226">
                  <c:v>13.82819211332313</c:v>
                </c:pt>
                <c:pt idx="1227">
                  <c:v>13.82819211332313</c:v>
                </c:pt>
                <c:pt idx="1228">
                  <c:v>13.82819211332313</c:v>
                </c:pt>
                <c:pt idx="1229">
                  <c:v>13.82819211332313</c:v>
                </c:pt>
                <c:pt idx="1230">
                  <c:v>13.82819211332313</c:v>
                </c:pt>
                <c:pt idx="1231">
                  <c:v>13.82819211332313</c:v>
                </c:pt>
                <c:pt idx="1232">
                  <c:v>13.82819211332313</c:v>
                </c:pt>
                <c:pt idx="1233">
                  <c:v>13.82819211332313</c:v>
                </c:pt>
                <c:pt idx="1234">
                  <c:v>13.82819211332313</c:v>
                </c:pt>
                <c:pt idx="1235">
                  <c:v>13.82819211332313</c:v>
                </c:pt>
                <c:pt idx="1236">
                  <c:v>13.82819211332313</c:v>
                </c:pt>
                <c:pt idx="1237">
                  <c:v>13.82819211332313</c:v>
                </c:pt>
                <c:pt idx="1238">
                  <c:v>13.82819211332313</c:v>
                </c:pt>
                <c:pt idx="1239">
                  <c:v>13.82819211332313</c:v>
                </c:pt>
                <c:pt idx="1240">
                  <c:v>13.82819211332313</c:v>
                </c:pt>
                <c:pt idx="1241">
                  <c:v>13.82819211332313</c:v>
                </c:pt>
                <c:pt idx="1242">
                  <c:v>13.82819211332313</c:v>
                </c:pt>
                <c:pt idx="1243">
                  <c:v>13.82819211332313</c:v>
                </c:pt>
                <c:pt idx="1244">
                  <c:v>13.82819211332313</c:v>
                </c:pt>
                <c:pt idx="1245">
                  <c:v>13.82819211332313</c:v>
                </c:pt>
                <c:pt idx="1246">
                  <c:v>13.82819211332313</c:v>
                </c:pt>
                <c:pt idx="1247">
                  <c:v>13.82819211332313</c:v>
                </c:pt>
                <c:pt idx="1248">
                  <c:v>13.82819211332313</c:v>
                </c:pt>
                <c:pt idx="1249">
                  <c:v>13.82819211332313</c:v>
                </c:pt>
                <c:pt idx="1250">
                  <c:v>13.82819211332313</c:v>
                </c:pt>
                <c:pt idx="1251">
                  <c:v>13.82819211332313</c:v>
                </c:pt>
                <c:pt idx="1252">
                  <c:v>13.82819211332313</c:v>
                </c:pt>
                <c:pt idx="1253">
                  <c:v>13.82819211332313</c:v>
                </c:pt>
                <c:pt idx="1254">
                  <c:v>13.82819211332313</c:v>
                </c:pt>
                <c:pt idx="1255">
                  <c:v>13.82819211332313</c:v>
                </c:pt>
                <c:pt idx="1256">
                  <c:v>13.82819211332313</c:v>
                </c:pt>
                <c:pt idx="1257">
                  <c:v>13.82819211332313</c:v>
                </c:pt>
                <c:pt idx="1258">
                  <c:v>13.82819211332313</c:v>
                </c:pt>
                <c:pt idx="1259">
                  <c:v>13.82819211332313</c:v>
                </c:pt>
                <c:pt idx="1260">
                  <c:v>13.82819211332313</c:v>
                </c:pt>
                <c:pt idx="1261">
                  <c:v>13.82819211332313</c:v>
                </c:pt>
                <c:pt idx="1262">
                  <c:v>13.82819211332313</c:v>
                </c:pt>
                <c:pt idx="1263">
                  <c:v>13.82819211332313</c:v>
                </c:pt>
                <c:pt idx="1264">
                  <c:v>13.82819211332313</c:v>
                </c:pt>
                <c:pt idx="1265">
                  <c:v>13.82819211332313</c:v>
                </c:pt>
                <c:pt idx="1266">
                  <c:v>13.82819211332313</c:v>
                </c:pt>
                <c:pt idx="1267">
                  <c:v>13.82819211332313</c:v>
                </c:pt>
                <c:pt idx="1268">
                  <c:v>13.82819211332313</c:v>
                </c:pt>
                <c:pt idx="1269">
                  <c:v>13.82819211332313</c:v>
                </c:pt>
                <c:pt idx="1270">
                  <c:v>13.82819211332313</c:v>
                </c:pt>
                <c:pt idx="1271">
                  <c:v>13.82819211332313</c:v>
                </c:pt>
                <c:pt idx="1272">
                  <c:v>13.82819211332313</c:v>
                </c:pt>
                <c:pt idx="1273">
                  <c:v>13.82819211332313</c:v>
                </c:pt>
                <c:pt idx="1274">
                  <c:v>13.82819211332313</c:v>
                </c:pt>
                <c:pt idx="1275">
                  <c:v>13.82819211332313</c:v>
                </c:pt>
                <c:pt idx="1276">
                  <c:v>13.82819211332313</c:v>
                </c:pt>
                <c:pt idx="1277">
                  <c:v>13.82819211332313</c:v>
                </c:pt>
                <c:pt idx="1278">
                  <c:v>13.82819211332313</c:v>
                </c:pt>
                <c:pt idx="1279">
                  <c:v>13.82819211332313</c:v>
                </c:pt>
                <c:pt idx="1280">
                  <c:v>13.82819211332313</c:v>
                </c:pt>
                <c:pt idx="1281">
                  <c:v>13.82819211332313</c:v>
                </c:pt>
                <c:pt idx="1282">
                  <c:v>13.82819211332313</c:v>
                </c:pt>
                <c:pt idx="1283">
                  <c:v>13.82819211332313</c:v>
                </c:pt>
                <c:pt idx="1284">
                  <c:v>13.82819211332313</c:v>
                </c:pt>
                <c:pt idx="1285">
                  <c:v>13.82819211332313</c:v>
                </c:pt>
                <c:pt idx="1286">
                  <c:v>13.82819211332313</c:v>
                </c:pt>
                <c:pt idx="1287">
                  <c:v>13.82819211332313</c:v>
                </c:pt>
                <c:pt idx="1288">
                  <c:v>13.82819211332313</c:v>
                </c:pt>
                <c:pt idx="1289">
                  <c:v>13.82819211332313</c:v>
                </c:pt>
                <c:pt idx="1290">
                  <c:v>13.82819211332313</c:v>
                </c:pt>
                <c:pt idx="1291">
                  <c:v>13.82819211332313</c:v>
                </c:pt>
                <c:pt idx="1292">
                  <c:v>13.82819211332313</c:v>
                </c:pt>
                <c:pt idx="1293">
                  <c:v>13.82819211332313</c:v>
                </c:pt>
                <c:pt idx="1294">
                  <c:v>13.82819211332313</c:v>
                </c:pt>
                <c:pt idx="1295">
                  <c:v>13.82819211332313</c:v>
                </c:pt>
                <c:pt idx="1296">
                  <c:v>13.82819211332313</c:v>
                </c:pt>
                <c:pt idx="1297">
                  <c:v>13.82819211332313</c:v>
                </c:pt>
                <c:pt idx="1298">
                  <c:v>13.82819211332313</c:v>
                </c:pt>
                <c:pt idx="1299">
                  <c:v>13.82819211332313</c:v>
                </c:pt>
                <c:pt idx="1300">
                  <c:v>13.82819211332313</c:v>
                </c:pt>
                <c:pt idx="1301">
                  <c:v>13.82819211332313</c:v>
                </c:pt>
                <c:pt idx="1302">
                  <c:v>13.82819211332313</c:v>
                </c:pt>
                <c:pt idx="1303">
                  <c:v>13.82819211332313</c:v>
                </c:pt>
                <c:pt idx="1304">
                  <c:v>13.82819211332313</c:v>
                </c:pt>
                <c:pt idx="1305">
                  <c:v>13.82819211332313</c:v>
                </c:pt>
              </c:numCache>
            </c:numRef>
          </c:val>
          <c:smooth val="0"/>
          <c:extLst>
            <c:ext xmlns:c16="http://schemas.microsoft.com/office/drawing/2014/chart" uri="{C3380CC4-5D6E-409C-BE32-E72D297353CC}">
              <c16:uniqueId val="{00000003-564C-4C2A-B129-456D32917880}"/>
            </c:ext>
          </c:extLst>
        </c:ser>
        <c:ser>
          <c:idx val="2"/>
          <c:order val="2"/>
          <c:tx>
            <c:strRef>
              <c:f>Sheet1!$D$7</c:f>
              <c:strCache>
                <c:ptCount val="1"/>
                <c:pt idx="0">
                  <c:v>Hang Seng Index</c:v>
                </c:pt>
              </c:strCache>
            </c:strRef>
          </c:tx>
          <c:spPr>
            <a:ln w="28575" cap="rnd">
              <a:solidFill>
                <a:schemeClr val="accent3"/>
              </a:solidFill>
              <a:round/>
            </a:ln>
            <a:effectLst/>
          </c:spPr>
          <c:marker>
            <c:symbol val="none"/>
          </c:marker>
          <c:dLbls>
            <c:dLbl>
              <c:idx val="130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64C-4C2A-B129-456D3291788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Sheet1!$A$8:$A$1313</c:f>
              <c:numCache>
                <c:formatCode>dd\-mmm\-yy</c:formatCode>
                <c:ptCount val="1306"/>
                <c:pt idx="0">
                  <c:v>43732</c:v>
                </c:pt>
                <c:pt idx="1">
                  <c:v>43733</c:v>
                </c:pt>
                <c:pt idx="2">
                  <c:v>43734</c:v>
                </c:pt>
                <c:pt idx="3">
                  <c:v>43735</c:v>
                </c:pt>
                <c:pt idx="4">
                  <c:v>43738</c:v>
                </c:pt>
                <c:pt idx="5">
                  <c:v>43739</c:v>
                </c:pt>
                <c:pt idx="6">
                  <c:v>43740</c:v>
                </c:pt>
                <c:pt idx="7">
                  <c:v>43741</c:v>
                </c:pt>
                <c:pt idx="8">
                  <c:v>43742</c:v>
                </c:pt>
                <c:pt idx="9">
                  <c:v>43745</c:v>
                </c:pt>
                <c:pt idx="10">
                  <c:v>43746</c:v>
                </c:pt>
                <c:pt idx="11">
                  <c:v>43747</c:v>
                </c:pt>
                <c:pt idx="12">
                  <c:v>43748</c:v>
                </c:pt>
                <c:pt idx="13">
                  <c:v>43749</c:v>
                </c:pt>
                <c:pt idx="14">
                  <c:v>43752</c:v>
                </c:pt>
                <c:pt idx="15">
                  <c:v>43753</c:v>
                </c:pt>
                <c:pt idx="16">
                  <c:v>43754</c:v>
                </c:pt>
                <c:pt idx="17">
                  <c:v>43755</c:v>
                </c:pt>
                <c:pt idx="18">
                  <c:v>43756</c:v>
                </c:pt>
                <c:pt idx="19">
                  <c:v>43759</c:v>
                </c:pt>
                <c:pt idx="20">
                  <c:v>43760</c:v>
                </c:pt>
                <c:pt idx="21">
                  <c:v>43761</c:v>
                </c:pt>
                <c:pt idx="22">
                  <c:v>43762</c:v>
                </c:pt>
                <c:pt idx="23">
                  <c:v>43763</c:v>
                </c:pt>
                <c:pt idx="24">
                  <c:v>43766</c:v>
                </c:pt>
                <c:pt idx="25">
                  <c:v>43767</c:v>
                </c:pt>
                <c:pt idx="26">
                  <c:v>43768</c:v>
                </c:pt>
                <c:pt idx="27">
                  <c:v>43769</c:v>
                </c:pt>
                <c:pt idx="28">
                  <c:v>43770</c:v>
                </c:pt>
                <c:pt idx="29">
                  <c:v>43773</c:v>
                </c:pt>
                <c:pt idx="30">
                  <c:v>43774</c:v>
                </c:pt>
                <c:pt idx="31">
                  <c:v>43775</c:v>
                </c:pt>
                <c:pt idx="32">
                  <c:v>43776</c:v>
                </c:pt>
                <c:pt idx="33">
                  <c:v>43777</c:v>
                </c:pt>
                <c:pt idx="34">
                  <c:v>43780</c:v>
                </c:pt>
                <c:pt idx="35">
                  <c:v>43781</c:v>
                </c:pt>
                <c:pt idx="36">
                  <c:v>43782</c:v>
                </c:pt>
                <c:pt idx="37">
                  <c:v>43783</c:v>
                </c:pt>
                <c:pt idx="38">
                  <c:v>43784</c:v>
                </c:pt>
                <c:pt idx="39">
                  <c:v>43787</c:v>
                </c:pt>
                <c:pt idx="40">
                  <c:v>43788</c:v>
                </c:pt>
                <c:pt idx="41">
                  <c:v>43789</c:v>
                </c:pt>
                <c:pt idx="42">
                  <c:v>43790</c:v>
                </c:pt>
                <c:pt idx="43">
                  <c:v>43791</c:v>
                </c:pt>
                <c:pt idx="44">
                  <c:v>43794</c:v>
                </c:pt>
                <c:pt idx="45">
                  <c:v>43795</c:v>
                </c:pt>
                <c:pt idx="46">
                  <c:v>43796</c:v>
                </c:pt>
                <c:pt idx="47">
                  <c:v>43797</c:v>
                </c:pt>
                <c:pt idx="48">
                  <c:v>43798</c:v>
                </c:pt>
                <c:pt idx="49">
                  <c:v>43801</c:v>
                </c:pt>
                <c:pt idx="50">
                  <c:v>43802</c:v>
                </c:pt>
                <c:pt idx="51">
                  <c:v>43803</c:v>
                </c:pt>
                <c:pt idx="52">
                  <c:v>43804</c:v>
                </c:pt>
                <c:pt idx="53">
                  <c:v>43805</c:v>
                </c:pt>
                <c:pt idx="54">
                  <c:v>43808</c:v>
                </c:pt>
                <c:pt idx="55">
                  <c:v>43809</c:v>
                </c:pt>
                <c:pt idx="56">
                  <c:v>43810</c:v>
                </c:pt>
                <c:pt idx="57">
                  <c:v>43811</c:v>
                </c:pt>
                <c:pt idx="58">
                  <c:v>43812</c:v>
                </c:pt>
                <c:pt idx="59">
                  <c:v>43815</c:v>
                </c:pt>
                <c:pt idx="60">
                  <c:v>43816</c:v>
                </c:pt>
                <c:pt idx="61">
                  <c:v>43817</c:v>
                </c:pt>
                <c:pt idx="62">
                  <c:v>43818</c:v>
                </c:pt>
                <c:pt idx="63">
                  <c:v>43819</c:v>
                </c:pt>
                <c:pt idx="64">
                  <c:v>43822</c:v>
                </c:pt>
                <c:pt idx="65">
                  <c:v>43823</c:v>
                </c:pt>
                <c:pt idx="66">
                  <c:v>43824</c:v>
                </c:pt>
                <c:pt idx="67">
                  <c:v>43825</c:v>
                </c:pt>
                <c:pt idx="68">
                  <c:v>43826</c:v>
                </c:pt>
                <c:pt idx="69">
                  <c:v>43829</c:v>
                </c:pt>
                <c:pt idx="70">
                  <c:v>43830</c:v>
                </c:pt>
                <c:pt idx="71">
                  <c:v>43831</c:v>
                </c:pt>
                <c:pt idx="72">
                  <c:v>43832</c:v>
                </c:pt>
                <c:pt idx="73">
                  <c:v>43833</c:v>
                </c:pt>
                <c:pt idx="74">
                  <c:v>43836</c:v>
                </c:pt>
                <c:pt idx="75">
                  <c:v>43837</c:v>
                </c:pt>
                <c:pt idx="76">
                  <c:v>43838</c:v>
                </c:pt>
                <c:pt idx="77">
                  <c:v>43839</c:v>
                </c:pt>
                <c:pt idx="78">
                  <c:v>43840</c:v>
                </c:pt>
                <c:pt idx="79">
                  <c:v>43843</c:v>
                </c:pt>
                <c:pt idx="80">
                  <c:v>43844</c:v>
                </c:pt>
                <c:pt idx="81">
                  <c:v>43845</c:v>
                </c:pt>
                <c:pt idx="82">
                  <c:v>43846</c:v>
                </c:pt>
                <c:pt idx="83">
                  <c:v>43847</c:v>
                </c:pt>
                <c:pt idx="84">
                  <c:v>43850</c:v>
                </c:pt>
                <c:pt idx="85">
                  <c:v>43851</c:v>
                </c:pt>
                <c:pt idx="86">
                  <c:v>43852</c:v>
                </c:pt>
                <c:pt idx="87">
                  <c:v>43853</c:v>
                </c:pt>
                <c:pt idx="88">
                  <c:v>43854</c:v>
                </c:pt>
                <c:pt idx="89">
                  <c:v>43857</c:v>
                </c:pt>
                <c:pt idx="90">
                  <c:v>43858</c:v>
                </c:pt>
                <c:pt idx="91">
                  <c:v>43859</c:v>
                </c:pt>
                <c:pt idx="92">
                  <c:v>43860</c:v>
                </c:pt>
                <c:pt idx="93">
                  <c:v>43861</c:v>
                </c:pt>
                <c:pt idx="94">
                  <c:v>43864</c:v>
                </c:pt>
                <c:pt idx="95">
                  <c:v>43865</c:v>
                </c:pt>
                <c:pt idx="96">
                  <c:v>43866</c:v>
                </c:pt>
                <c:pt idx="97">
                  <c:v>43867</c:v>
                </c:pt>
                <c:pt idx="98">
                  <c:v>43868</c:v>
                </c:pt>
                <c:pt idx="99">
                  <c:v>43871</c:v>
                </c:pt>
                <c:pt idx="100">
                  <c:v>43872</c:v>
                </c:pt>
                <c:pt idx="101">
                  <c:v>43873</c:v>
                </c:pt>
                <c:pt idx="102">
                  <c:v>43874</c:v>
                </c:pt>
                <c:pt idx="103">
                  <c:v>43875</c:v>
                </c:pt>
                <c:pt idx="104">
                  <c:v>43878</c:v>
                </c:pt>
                <c:pt idx="105">
                  <c:v>43879</c:v>
                </c:pt>
                <c:pt idx="106">
                  <c:v>43880</c:v>
                </c:pt>
                <c:pt idx="107">
                  <c:v>43881</c:v>
                </c:pt>
                <c:pt idx="108">
                  <c:v>43882</c:v>
                </c:pt>
                <c:pt idx="109">
                  <c:v>43885</c:v>
                </c:pt>
                <c:pt idx="110">
                  <c:v>43886</c:v>
                </c:pt>
                <c:pt idx="111">
                  <c:v>43887</c:v>
                </c:pt>
                <c:pt idx="112">
                  <c:v>43888</c:v>
                </c:pt>
                <c:pt idx="113">
                  <c:v>43889</c:v>
                </c:pt>
                <c:pt idx="114">
                  <c:v>43892</c:v>
                </c:pt>
                <c:pt idx="115">
                  <c:v>43893</c:v>
                </c:pt>
                <c:pt idx="116">
                  <c:v>43894</c:v>
                </c:pt>
                <c:pt idx="117">
                  <c:v>43895</c:v>
                </c:pt>
                <c:pt idx="118">
                  <c:v>43896</c:v>
                </c:pt>
                <c:pt idx="119">
                  <c:v>43899</c:v>
                </c:pt>
                <c:pt idx="120">
                  <c:v>43900</c:v>
                </c:pt>
                <c:pt idx="121">
                  <c:v>43901</c:v>
                </c:pt>
                <c:pt idx="122">
                  <c:v>43902</c:v>
                </c:pt>
                <c:pt idx="123">
                  <c:v>43903</c:v>
                </c:pt>
                <c:pt idx="124">
                  <c:v>43906</c:v>
                </c:pt>
                <c:pt idx="125">
                  <c:v>43907</c:v>
                </c:pt>
                <c:pt idx="126">
                  <c:v>43908</c:v>
                </c:pt>
                <c:pt idx="127">
                  <c:v>43909</c:v>
                </c:pt>
                <c:pt idx="128">
                  <c:v>43910</c:v>
                </c:pt>
                <c:pt idx="129">
                  <c:v>43913</c:v>
                </c:pt>
                <c:pt idx="130">
                  <c:v>43914</c:v>
                </c:pt>
                <c:pt idx="131">
                  <c:v>43915</c:v>
                </c:pt>
                <c:pt idx="132">
                  <c:v>43916</c:v>
                </c:pt>
                <c:pt idx="133">
                  <c:v>43917</c:v>
                </c:pt>
                <c:pt idx="134">
                  <c:v>43920</c:v>
                </c:pt>
                <c:pt idx="135">
                  <c:v>43921</c:v>
                </c:pt>
                <c:pt idx="136">
                  <c:v>43922</c:v>
                </c:pt>
                <c:pt idx="137">
                  <c:v>43923</c:v>
                </c:pt>
                <c:pt idx="138">
                  <c:v>43924</c:v>
                </c:pt>
                <c:pt idx="139">
                  <c:v>43927</c:v>
                </c:pt>
                <c:pt idx="140">
                  <c:v>43928</c:v>
                </c:pt>
                <c:pt idx="141">
                  <c:v>43929</c:v>
                </c:pt>
                <c:pt idx="142">
                  <c:v>43930</c:v>
                </c:pt>
                <c:pt idx="143">
                  <c:v>43931</c:v>
                </c:pt>
                <c:pt idx="144">
                  <c:v>43934</c:v>
                </c:pt>
                <c:pt idx="145">
                  <c:v>43935</c:v>
                </c:pt>
                <c:pt idx="146">
                  <c:v>43936</c:v>
                </c:pt>
                <c:pt idx="147">
                  <c:v>43937</c:v>
                </c:pt>
                <c:pt idx="148">
                  <c:v>43938</c:v>
                </c:pt>
                <c:pt idx="149">
                  <c:v>43941</c:v>
                </c:pt>
                <c:pt idx="150">
                  <c:v>43942</c:v>
                </c:pt>
                <c:pt idx="151">
                  <c:v>43943</c:v>
                </c:pt>
                <c:pt idx="152">
                  <c:v>43944</c:v>
                </c:pt>
                <c:pt idx="153">
                  <c:v>43945</c:v>
                </c:pt>
                <c:pt idx="154">
                  <c:v>43948</c:v>
                </c:pt>
                <c:pt idx="155">
                  <c:v>43949</c:v>
                </c:pt>
                <c:pt idx="156">
                  <c:v>43950</c:v>
                </c:pt>
                <c:pt idx="157">
                  <c:v>43951</c:v>
                </c:pt>
                <c:pt idx="158">
                  <c:v>43952</c:v>
                </c:pt>
                <c:pt idx="159">
                  <c:v>43955</c:v>
                </c:pt>
                <c:pt idx="160">
                  <c:v>43956</c:v>
                </c:pt>
                <c:pt idx="161">
                  <c:v>43957</c:v>
                </c:pt>
                <c:pt idx="162">
                  <c:v>43958</c:v>
                </c:pt>
                <c:pt idx="163">
                  <c:v>43959</c:v>
                </c:pt>
                <c:pt idx="164">
                  <c:v>43962</c:v>
                </c:pt>
                <c:pt idx="165">
                  <c:v>43963</c:v>
                </c:pt>
                <c:pt idx="166">
                  <c:v>43964</c:v>
                </c:pt>
                <c:pt idx="167">
                  <c:v>43965</c:v>
                </c:pt>
                <c:pt idx="168">
                  <c:v>43966</c:v>
                </c:pt>
                <c:pt idx="169">
                  <c:v>43969</c:v>
                </c:pt>
                <c:pt idx="170">
                  <c:v>43970</c:v>
                </c:pt>
                <c:pt idx="171">
                  <c:v>43971</c:v>
                </c:pt>
                <c:pt idx="172">
                  <c:v>43972</c:v>
                </c:pt>
                <c:pt idx="173">
                  <c:v>43973</c:v>
                </c:pt>
                <c:pt idx="174">
                  <c:v>43976</c:v>
                </c:pt>
                <c:pt idx="175">
                  <c:v>43977</c:v>
                </c:pt>
                <c:pt idx="176">
                  <c:v>43978</c:v>
                </c:pt>
                <c:pt idx="177">
                  <c:v>43979</c:v>
                </c:pt>
                <c:pt idx="178">
                  <c:v>43980</c:v>
                </c:pt>
                <c:pt idx="179">
                  <c:v>43983</c:v>
                </c:pt>
                <c:pt idx="180">
                  <c:v>43984</c:v>
                </c:pt>
                <c:pt idx="181">
                  <c:v>43985</c:v>
                </c:pt>
                <c:pt idx="182">
                  <c:v>43986</c:v>
                </c:pt>
                <c:pt idx="183">
                  <c:v>43987</c:v>
                </c:pt>
                <c:pt idx="184">
                  <c:v>43990</c:v>
                </c:pt>
                <c:pt idx="185">
                  <c:v>43991</c:v>
                </c:pt>
                <c:pt idx="186">
                  <c:v>43992</c:v>
                </c:pt>
                <c:pt idx="187">
                  <c:v>43993</c:v>
                </c:pt>
                <c:pt idx="188">
                  <c:v>43994</c:v>
                </c:pt>
                <c:pt idx="189">
                  <c:v>43997</c:v>
                </c:pt>
                <c:pt idx="190">
                  <c:v>43998</c:v>
                </c:pt>
                <c:pt idx="191">
                  <c:v>43999</c:v>
                </c:pt>
                <c:pt idx="192">
                  <c:v>44000</c:v>
                </c:pt>
                <c:pt idx="193">
                  <c:v>44001</c:v>
                </c:pt>
                <c:pt idx="194">
                  <c:v>44004</c:v>
                </c:pt>
                <c:pt idx="195">
                  <c:v>44005</c:v>
                </c:pt>
                <c:pt idx="196">
                  <c:v>44006</c:v>
                </c:pt>
                <c:pt idx="197">
                  <c:v>44007</c:v>
                </c:pt>
                <c:pt idx="198">
                  <c:v>44008</c:v>
                </c:pt>
                <c:pt idx="199">
                  <c:v>44011</c:v>
                </c:pt>
                <c:pt idx="200">
                  <c:v>44012</c:v>
                </c:pt>
                <c:pt idx="201">
                  <c:v>44013</c:v>
                </c:pt>
                <c:pt idx="202">
                  <c:v>44014</c:v>
                </c:pt>
                <c:pt idx="203">
                  <c:v>44015</c:v>
                </c:pt>
                <c:pt idx="204">
                  <c:v>44018</c:v>
                </c:pt>
                <c:pt idx="205">
                  <c:v>44019</c:v>
                </c:pt>
                <c:pt idx="206">
                  <c:v>44020</c:v>
                </c:pt>
                <c:pt idx="207">
                  <c:v>44021</c:v>
                </c:pt>
                <c:pt idx="208">
                  <c:v>44022</c:v>
                </c:pt>
                <c:pt idx="209">
                  <c:v>44025</c:v>
                </c:pt>
                <c:pt idx="210">
                  <c:v>44026</c:v>
                </c:pt>
                <c:pt idx="211">
                  <c:v>44027</c:v>
                </c:pt>
                <c:pt idx="212">
                  <c:v>44028</c:v>
                </c:pt>
                <c:pt idx="213">
                  <c:v>44029</c:v>
                </c:pt>
                <c:pt idx="214">
                  <c:v>44032</c:v>
                </c:pt>
                <c:pt idx="215">
                  <c:v>44033</c:v>
                </c:pt>
                <c:pt idx="216">
                  <c:v>44034</c:v>
                </c:pt>
                <c:pt idx="217">
                  <c:v>44035</c:v>
                </c:pt>
                <c:pt idx="218">
                  <c:v>44036</c:v>
                </c:pt>
                <c:pt idx="219">
                  <c:v>44039</c:v>
                </c:pt>
                <c:pt idx="220">
                  <c:v>44040</c:v>
                </c:pt>
                <c:pt idx="221">
                  <c:v>44041</c:v>
                </c:pt>
                <c:pt idx="222">
                  <c:v>44042</c:v>
                </c:pt>
                <c:pt idx="223">
                  <c:v>44043</c:v>
                </c:pt>
                <c:pt idx="224">
                  <c:v>44046</c:v>
                </c:pt>
                <c:pt idx="225">
                  <c:v>44047</c:v>
                </c:pt>
                <c:pt idx="226">
                  <c:v>44048</c:v>
                </c:pt>
                <c:pt idx="227">
                  <c:v>44049</c:v>
                </c:pt>
                <c:pt idx="228">
                  <c:v>44050</c:v>
                </c:pt>
                <c:pt idx="229">
                  <c:v>44053</c:v>
                </c:pt>
                <c:pt idx="230">
                  <c:v>44054</c:v>
                </c:pt>
                <c:pt idx="231">
                  <c:v>44055</c:v>
                </c:pt>
                <c:pt idx="232">
                  <c:v>44056</c:v>
                </c:pt>
                <c:pt idx="233">
                  <c:v>44057</c:v>
                </c:pt>
                <c:pt idx="234">
                  <c:v>44060</c:v>
                </c:pt>
                <c:pt idx="235">
                  <c:v>44061</c:v>
                </c:pt>
                <c:pt idx="236">
                  <c:v>44062</c:v>
                </c:pt>
                <c:pt idx="237">
                  <c:v>44063</c:v>
                </c:pt>
                <c:pt idx="238">
                  <c:v>44064</c:v>
                </c:pt>
                <c:pt idx="239">
                  <c:v>44067</c:v>
                </c:pt>
                <c:pt idx="240">
                  <c:v>44068</c:v>
                </c:pt>
                <c:pt idx="241">
                  <c:v>44069</c:v>
                </c:pt>
                <c:pt idx="242">
                  <c:v>44070</c:v>
                </c:pt>
                <c:pt idx="243">
                  <c:v>44071</c:v>
                </c:pt>
                <c:pt idx="244">
                  <c:v>44074</c:v>
                </c:pt>
                <c:pt idx="245">
                  <c:v>44075</c:v>
                </c:pt>
                <c:pt idx="246">
                  <c:v>44076</c:v>
                </c:pt>
                <c:pt idx="247">
                  <c:v>44077</c:v>
                </c:pt>
                <c:pt idx="248">
                  <c:v>44078</c:v>
                </c:pt>
                <c:pt idx="249">
                  <c:v>44081</c:v>
                </c:pt>
                <c:pt idx="250">
                  <c:v>44082</c:v>
                </c:pt>
                <c:pt idx="251">
                  <c:v>44083</c:v>
                </c:pt>
                <c:pt idx="252">
                  <c:v>44084</c:v>
                </c:pt>
                <c:pt idx="253">
                  <c:v>44085</c:v>
                </c:pt>
                <c:pt idx="254">
                  <c:v>44088</c:v>
                </c:pt>
                <c:pt idx="255">
                  <c:v>44089</c:v>
                </c:pt>
                <c:pt idx="256">
                  <c:v>44090</c:v>
                </c:pt>
                <c:pt idx="257">
                  <c:v>44091</c:v>
                </c:pt>
                <c:pt idx="258">
                  <c:v>44092</c:v>
                </c:pt>
                <c:pt idx="259">
                  <c:v>44095</c:v>
                </c:pt>
                <c:pt idx="260">
                  <c:v>44096</c:v>
                </c:pt>
                <c:pt idx="261">
                  <c:v>44097</c:v>
                </c:pt>
                <c:pt idx="262">
                  <c:v>44098</c:v>
                </c:pt>
                <c:pt idx="263">
                  <c:v>44099</c:v>
                </c:pt>
                <c:pt idx="264">
                  <c:v>44102</c:v>
                </c:pt>
                <c:pt idx="265">
                  <c:v>44103</c:v>
                </c:pt>
                <c:pt idx="266">
                  <c:v>44104</c:v>
                </c:pt>
                <c:pt idx="267">
                  <c:v>44105</c:v>
                </c:pt>
                <c:pt idx="268">
                  <c:v>44106</c:v>
                </c:pt>
                <c:pt idx="269">
                  <c:v>44109</c:v>
                </c:pt>
                <c:pt idx="270">
                  <c:v>44110</c:v>
                </c:pt>
                <c:pt idx="271">
                  <c:v>44111</c:v>
                </c:pt>
                <c:pt idx="272">
                  <c:v>44112</c:v>
                </c:pt>
                <c:pt idx="273">
                  <c:v>44113</c:v>
                </c:pt>
                <c:pt idx="274">
                  <c:v>44116</c:v>
                </c:pt>
                <c:pt idx="275">
                  <c:v>44117</c:v>
                </c:pt>
                <c:pt idx="276">
                  <c:v>44118</c:v>
                </c:pt>
                <c:pt idx="277">
                  <c:v>44119</c:v>
                </c:pt>
                <c:pt idx="278">
                  <c:v>44120</c:v>
                </c:pt>
                <c:pt idx="279">
                  <c:v>44123</c:v>
                </c:pt>
                <c:pt idx="280">
                  <c:v>44124</c:v>
                </c:pt>
                <c:pt idx="281">
                  <c:v>44125</c:v>
                </c:pt>
                <c:pt idx="282">
                  <c:v>44126</c:v>
                </c:pt>
                <c:pt idx="283">
                  <c:v>44127</c:v>
                </c:pt>
                <c:pt idx="284">
                  <c:v>44130</c:v>
                </c:pt>
                <c:pt idx="285">
                  <c:v>44131</c:v>
                </c:pt>
                <c:pt idx="286">
                  <c:v>44132</c:v>
                </c:pt>
                <c:pt idx="287">
                  <c:v>44133</c:v>
                </c:pt>
                <c:pt idx="288">
                  <c:v>44134</c:v>
                </c:pt>
                <c:pt idx="289">
                  <c:v>44137</c:v>
                </c:pt>
                <c:pt idx="290">
                  <c:v>44138</c:v>
                </c:pt>
                <c:pt idx="291">
                  <c:v>44139</c:v>
                </c:pt>
                <c:pt idx="292">
                  <c:v>44140</c:v>
                </c:pt>
                <c:pt idx="293">
                  <c:v>44141</c:v>
                </c:pt>
                <c:pt idx="294">
                  <c:v>44144</c:v>
                </c:pt>
                <c:pt idx="295">
                  <c:v>44145</c:v>
                </c:pt>
                <c:pt idx="296">
                  <c:v>44146</c:v>
                </c:pt>
                <c:pt idx="297">
                  <c:v>44147</c:v>
                </c:pt>
                <c:pt idx="298">
                  <c:v>44148</c:v>
                </c:pt>
                <c:pt idx="299">
                  <c:v>44151</c:v>
                </c:pt>
                <c:pt idx="300">
                  <c:v>44152</c:v>
                </c:pt>
                <c:pt idx="301">
                  <c:v>44153</c:v>
                </c:pt>
                <c:pt idx="302">
                  <c:v>44154</c:v>
                </c:pt>
                <c:pt idx="303">
                  <c:v>44155</c:v>
                </c:pt>
                <c:pt idx="304">
                  <c:v>44158</c:v>
                </c:pt>
                <c:pt idx="305">
                  <c:v>44159</c:v>
                </c:pt>
                <c:pt idx="306">
                  <c:v>44160</c:v>
                </c:pt>
                <c:pt idx="307">
                  <c:v>44161</c:v>
                </c:pt>
                <c:pt idx="308">
                  <c:v>44162</c:v>
                </c:pt>
                <c:pt idx="309">
                  <c:v>44165</c:v>
                </c:pt>
                <c:pt idx="310">
                  <c:v>44166</c:v>
                </c:pt>
                <c:pt idx="311">
                  <c:v>44167</c:v>
                </c:pt>
                <c:pt idx="312">
                  <c:v>44168</c:v>
                </c:pt>
                <c:pt idx="313">
                  <c:v>44169</c:v>
                </c:pt>
                <c:pt idx="314">
                  <c:v>44172</c:v>
                </c:pt>
                <c:pt idx="315">
                  <c:v>44173</c:v>
                </c:pt>
                <c:pt idx="316">
                  <c:v>44174</c:v>
                </c:pt>
                <c:pt idx="317">
                  <c:v>44175</c:v>
                </c:pt>
                <c:pt idx="318">
                  <c:v>44176</c:v>
                </c:pt>
                <c:pt idx="319">
                  <c:v>44179</c:v>
                </c:pt>
                <c:pt idx="320">
                  <c:v>44180</c:v>
                </c:pt>
                <c:pt idx="321">
                  <c:v>44181</c:v>
                </c:pt>
                <c:pt idx="322">
                  <c:v>44182</c:v>
                </c:pt>
                <c:pt idx="323">
                  <c:v>44183</c:v>
                </c:pt>
                <c:pt idx="324">
                  <c:v>44186</c:v>
                </c:pt>
                <c:pt idx="325">
                  <c:v>44187</c:v>
                </c:pt>
                <c:pt idx="326">
                  <c:v>44188</c:v>
                </c:pt>
                <c:pt idx="327">
                  <c:v>44189</c:v>
                </c:pt>
                <c:pt idx="328">
                  <c:v>44190</c:v>
                </c:pt>
                <c:pt idx="329">
                  <c:v>44193</c:v>
                </c:pt>
                <c:pt idx="330">
                  <c:v>44194</c:v>
                </c:pt>
                <c:pt idx="331">
                  <c:v>44195</c:v>
                </c:pt>
                <c:pt idx="332">
                  <c:v>44196</c:v>
                </c:pt>
                <c:pt idx="333">
                  <c:v>44197</c:v>
                </c:pt>
                <c:pt idx="334">
                  <c:v>44200</c:v>
                </c:pt>
                <c:pt idx="335">
                  <c:v>44201</c:v>
                </c:pt>
                <c:pt idx="336">
                  <c:v>44202</c:v>
                </c:pt>
                <c:pt idx="337">
                  <c:v>44203</c:v>
                </c:pt>
                <c:pt idx="338">
                  <c:v>44204</c:v>
                </c:pt>
                <c:pt idx="339">
                  <c:v>44207</c:v>
                </c:pt>
                <c:pt idx="340">
                  <c:v>44208</c:v>
                </c:pt>
                <c:pt idx="341">
                  <c:v>44209</c:v>
                </c:pt>
                <c:pt idx="342">
                  <c:v>44210</c:v>
                </c:pt>
                <c:pt idx="343">
                  <c:v>44211</c:v>
                </c:pt>
                <c:pt idx="344">
                  <c:v>44214</c:v>
                </c:pt>
                <c:pt idx="345">
                  <c:v>44215</c:v>
                </c:pt>
                <c:pt idx="346">
                  <c:v>44216</c:v>
                </c:pt>
                <c:pt idx="347">
                  <c:v>44217</c:v>
                </c:pt>
                <c:pt idx="348">
                  <c:v>44218</c:v>
                </c:pt>
                <c:pt idx="349">
                  <c:v>44221</c:v>
                </c:pt>
                <c:pt idx="350">
                  <c:v>44222</c:v>
                </c:pt>
                <c:pt idx="351">
                  <c:v>44223</c:v>
                </c:pt>
                <c:pt idx="352">
                  <c:v>44224</c:v>
                </c:pt>
                <c:pt idx="353">
                  <c:v>44225</c:v>
                </c:pt>
                <c:pt idx="354">
                  <c:v>44228</c:v>
                </c:pt>
                <c:pt idx="355">
                  <c:v>44229</c:v>
                </c:pt>
                <c:pt idx="356">
                  <c:v>44230</c:v>
                </c:pt>
                <c:pt idx="357">
                  <c:v>44231</c:v>
                </c:pt>
                <c:pt idx="358">
                  <c:v>44232</c:v>
                </c:pt>
                <c:pt idx="359">
                  <c:v>44235</c:v>
                </c:pt>
                <c:pt idx="360">
                  <c:v>44236</c:v>
                </c:pt>
                <c:pt idx="361">
                  <c:v>44237</c:v>
                </c:pt>
                <c:pt idx="362">
                  <c:v>44238</c:v>
                </c:pt>
                <c:pt idx="363">
                  <c:v>44239</c:v>
                </c:pt>
                <c:pt idx="364">
                  <c:v>44242</c:v>
                </c:pt>
                <c:pt idx="365">
                  <c:v>44243</c:v>
                </c:pt>
                <c:pt idx="366">
                  <c:v>44244</c:v>
                </c:pt>
                <c:pt idx="367">
                  <c:v>44245</c:v>
                </c:pt>
                <c:pt idx="368">
                  <c:v>44246</c:v>
                </c:pt>
                <c:pt idx="369">
                  <c:v>44249</c:v>
                </c:pt>
                <c:pt idx="370">
                  <c:v>44250</c:v>
                </c:pt>
                <c:pt idx="371">
                  <c:v>44251</c:v>
                </c:pt>
                <c:pt idx="372">
                  <c:v>44252</c:v>
                </c:pt>
                <c:pt idx="373">
                  <c:v>44253</c:v>
                </c:pt>
                <c:pt idx="374">
                  <c:v>44256</c:v>
                </c:pt>
                <c:pt idx="375">
                  <c:v>44257</c:v>
                </c:pt>
                <c:pt idx="376">
                  <c:v>44258</c:v>
                </c:pt>
                <c:pt idx="377">
                  <c:v>44259</c:v>
                </c:pt>
                <c:pt idx="378">
                  <c:v>44260</c:v>
                </c:pt>
                <c:pt idx="379">
                  <c:v>44263</c:v>
                </c:pt>
                <c:pt idx="380">
                  <c:v>44264</c:v>
                </c:pt>
                <c:pt idx="381">
                  <c:v>44265</c:v>
                </c:pt>
                <c:pt idx="382">
                  <c:v>44266</c:v>
                </c:pt>
                <c:pt idx="383">
                  <c:v>44267</c:v>
                </c:pt>
                <c:pt idx="384">
                  <c:v>44270</c:v>
                </c:pt>
                <c:pt idx="385">
                  <c:v>44271</c:v>
                </c:pt>
                <c:pt idx="386">
                  <c:v>44272</c:v>
                </c:pt>
                <c:pt idx="387">
                  <c:v>44273</c:v>
                </c:pt>
                <c:pt idx="388">
                  <c:v>44274</c:v>
                </c:pt>
                <c:pt idx="389">
                  <c:v>44277</c:v>
                </c:pt>
                <c:pt idx="390">
                  <c:v>44278</c:v>
                </c:pt>
                <c:pt idx="391">
                  <c:v>44279</c:v>
                </c:pt>
                <c:pt idx="392">
                  <c:v>44280</c:v>
                </c:pt>
                <c:pt idx="393">
                  <c:v>44281</c:v>
                </c:pt>
                <c:pt idx="394">
                  <c:v>44284</c:v>
                </c:pt>
                <c:pt idx="395">
                  <c:v>44285</c:v>
                </c:pt>
                <c:pt idx="396">
                  <c:v>44286</c:v>
                </c:pt>
                <c:pt idx="397">
                  <c:v>44287</c:v>
                </c:pt>
                <c:pt idx="398">
                  <c:v>44288</c:v>
                </c:pt>
                <c:pt idx="399">
                  <c:v>44291</c:v>
                </c:pt>
                <c:pt idx="400">
                  <c:v>44292</c:v>
                </c:pt>
                <c:pt idx="401">
                  <c:v>44293</c:v>
                </c:pt>
                <c:pt idx="402">
                  <c:v>44294</c:v>
                </c:pt>
                <c:pt idx="403">
                  <c:v>44295</c:v>
                </c:pt>
                <c:pt idx="404">
                  <c:v>44298</c:v>
                </c:pt>
                <c:pt idx="405">
                  <c:v>44299</c:v>
                </c:pt>
                <c:pt idx="406">
                  <c:v>44300</c:v>
                </c:pt>
                <c:pt idx="407">
                  <c:v>44301</c:v>
                </c:pt>
                <c:pt idx="408">
                  <c:v>44302</c:v>
                </c:pt>
                <c:pt idx="409">
                  <c:v>44305</c:v>
                </c:pt>
                <c:pt idx="410">
                  <c:v>44306</c:v>
                </c:pt>
                <c:pt idx="411">
                  <c:v>44307</c:v>
                </c:pt>
                <c:pt idx="412">
                  <c:v>44308</c:v>
                </c:pt>
                <c:pt idx="413">
                  <c:v>44309</c:v>
                </c:pt>
                <c:pt idx="414">
                  <c:v>44312</c:v>
                </c:pt>
                <c:pt idx="415">
                  <c:v>44313</c:v>
                </c:pt>
                <c:pt idx="416">
                  <c:v>44314</c:v>
                </c:pt>
                <c:pt idx="417">
                  <c:v>44315</c:v>
                </c:pt>
                <c:pt idx="418">
                  <c:v>44316</c:v>
                </c:pt>
                <c:pt idx="419">
                  <c:v>44319</c:v>
                </c:pt>
                <c:pt idx="420">
                  <c:v>44320</c:v>
                </c:pt>
                <c:pt idx="421">
                  <c:v>44321</c:v>
                </c:pt>
                <c:pt idx="422">
                  <c:v>44322</c:v>
                </c:pt>
                <c:pt idx="423">
                  <c:v>44323</c:v>
                </c:pt>
                <c:pt idx="424">
                  <c:v>44326</c:v>
                </c:pt>
                <c:pt idx="425">
                  <c:v>44327</c:v>
                </c:pt>
                <c:pt idx="426">
                  <c:v>44328</c:v>
                </c:pt>
                <c:pt idx="427">
                  <c:v>44329</c:v>
                </c:pt>
                <c:pt idx="428">
                  <c:v>44330</c:v>
                </c:pt>
                <c:pt idx="429">
                  <c:v>44333</c:v>
                </c:pt>
                <c:pt idx="430">
                  <c:v>44334</c:v>
                </c:pt>
                <c:pt idx="431">
                  <c:v>44335</c:v>
                </c:pt>
                <c:pt idx="432">
                  <c:v>44336</c:v>
                </c:pt>
                <c:pt idx="433">
                  <c:v>44337</c:v>
                </c:pt>
                <c:pt idx="434">
                  <c:v>44340</c:v>
                </c:pt>
                <c:pt idx="435">
                  <c:v>44341</c:v>
                </c:pt>
                <c:pt idx="436">
                  <c:v>44342</c:v>
                </c:pt>
                <c:pt idx="437">
                  <c:v>44343</c:v>
                </c:pt>
                <c:pt idx="438">
                  <c:v>44344</c:v>
                </c:pt>
                <c:pt idx="439">
                  <c:v>44347</c:v>
                </c:pt>
                <c:pt idx="440">
                  <c:v>44348</c:v>
                </c:pt>
                <c:pt idx="441">
                  <c:v>44349</c:v>
                </c:pt>
                <c:pt idx="442">
                  <c:v>44350</c:v>
                </c:pt>
                <c:pt idx="443">
                  <c:v>44351</c:v>
                </c:pt>
                <c:pt idx="444">
                  <c:v>44354</c:v>
                </c:pt>
                <c:pt idx="445">
                  <c:v>44355</c:v>
                </c:pt>
                <c:pt idx="446">
                  <c:v>44356</c:v>
                </c:pt>
                <c:pt idx="447">
                  <c:v>44357</c:v>
                </c:pt>
                <c:pt idx="448">
                  <c:v>44358</c:v>
                </c:pt>
                <c:pt idx="449">
                  <c:v>44361</c:v>
                </c:pt>
                <c:pt idx="450">
                  <c:v>44362</c:v>
                </c:pt>
                <c:pt idx="451">
                  <c:v>44363</c:v>
                </c:pt>
                <c:pt idx="452">
                  <c:v>44364</c:v>
                </c:pt>
                <c:pt idx="453">
                  <c:v>44365</c:v>
                </c:pt>
                <c:pt idx="454">
                  <c:v>44368</c:v>
                </c:pt>
                <c:pt idx="455">
                  <c:v>44369</c:v>
                </c:pt>
                <c:pt idx="456">
                  <c:v>44370</c:v>
                </c:pt>
                <c:pt idx="457">
                  <c:v>44371</c:v>
                </c:pt>
                <c:pt idx="458">
                  <c:v>44372</c:v>
                </c:pt>
                <c:pt idx="459">
                  <c:v>44375</c:v>
                </c:pt>
                <c:pt idx="460">
                  <c:v>44376</c:v>
                </c:pt>
                <c:pt idx="461">
                  <c:v>44377</c:v>
                </c:pt>
                <c:pt idx="462">
                  <c:v>44378</c:v>
                </c:pt>
                <c:pt idx="463">
                  <c:v>44379</c:v>
                </c:pt>
                <c:pt idx="464">
                  <c:v>44382</c:v>
                </c:pt>
                <c:pt idx="465">
                  <c:v>44383</c:v>
                </c:pt>
                <c:pt idx="466">
                  <c:v>44384</c:v>
                </c:pt>
                <c:pt idx="467">
                  <c:v>44385</c:v>
                </c:pt>
                <c:pt idx="468">
                  <c:v>44386</c:v>
                </c:pt>
                <c:pt idx="469">
                  <c:v>44389</c:v>
                </c:pt>
                <c:pt idx="470">
                  <c:v>44390</c:v>
                </c:pt>
                <c:pt idx="471">
                  <c:v>44391</c:v>
                </c:pt>
                <c:pt idx="472">
                  <c:v>44392</c:v>
                </c:pt>
                <c:pt idx="473">
                  <c:v>44393</c:v>
                </c:pt>
                <c:pt idx="474">
                  <c:v>44396</c:v>
                </c:pt>
                <c:pt idx="475">
                  <c:v>44397</c:v>
                </c:pt>
                <c:pt idx="476">
                  <c:v>44398</c:v>
                </c:pt>
                <c:pt idx="477">
                  <c:v>44399</c:v>
                </c:pt>
                <c:pt idx="478">
                  <c:v>44400</c:v>
                </c:pt>
                <c:pt idx="479">
                  <c:v>44403</c:v>
                </c:pt>
                <c:pt idx="480">
                  <c:v>44404</c:v>
                </c:pt>
                <c:pt idx="481">
                  <c:v>44405</c:v>
                </c:pt>
                <c:pt idx="482">
                  <c:v>44406</c:v>
                </c:pt>
                <c:pt idx="483">
                  <c:v>44407</c:v>
                </c:pt>
                <c:pt idx="484">
                  <c:v>44410</c:v>
                </c:pt>
                <c:pt idx="485">
                  <c:v>44411</c:v>
                </c:pt>
                <c:pt idx="486">
                  <c:v>44412</c:v>
                </c:pt>
                <c:pt idx="487">
                  <c:v>44413</c:v>
                </c:pt>
                <c:pt idx="488">
                  <c:v>44414</c:v>
                </c:pt>
                <c:pt idx="489">
                  <c:v>44417</c:v>
                </c:pt>
                <c:pt idx="490">
                  <c:v>44418</c:v>
                </c:pt>
                <c:pt idx="491">
                  <c:v>44419</c:v>
                </c:pt>
                <c:pt idx="492">
                  <c:v>44420</c:v>
                </c:pt>
                <c:pt idx="493">
                  <c:v>44421</c:v>
                </c:pt>
                <c:pt idx="494">
                  <c:v>44424</c:v>
                </c:pt>
                <c:pt idx="495">
                  <c:v>44425</c:v>
                </c:pt>
                <c:pt idx="496">
                  <c:v>44426</c:v>
                </c:pt>
                <c:pt idx="497">
                  <c:v>44427</c:v>
                </c:pt>
                <c:pt idx="498">
                  <c:v>44428</c:v>
                </c:pt>
                <c:pt idx="499">
                  <c:v>44431</c:v>
                </c:pt>
                <c:pt idx="500">
                  <c:v>44432</c:v>
                </c:pt>
                <c:pt idx="501">
                  <c:v>44433</c:v>
                </c:pt>
                <c:pt idx="502">
                  <c:v>44434</c:v>
                </c:pt>
                <c:pt idx="503">
                  <c:v>44435</c:v>
                </c:pt>
                <c:pt idx="504">
                  <c:v>44438</c:v>
                </c:pt>
                <c:pt idx="505">
                  <c:v>44439</c:v>
                </c:pt>
                <c:pt idx="506">
                  <c:v>44440</c:v>
                </c:pt>
                <c:pt idx="507">
                  <c:v>44441</c:v>
                </c:pt>
                <c:pt idx="508">
                  <c:v>44442</c:v>
                </c:pt>
                <c:pt idx="509">
                  <c:v>44445</c:v>
                </c:pt>
                <c:pt idx="510">
                  <c:v>44446</c:v>
                </c:pt>
                <c:pt idx="511">
                  <c:v>44447</c:v>
                </c:pt>
                <c:pt idx="512">
                  <c:v>44448</c:v>
                </c:pt>
                <c:pt idx="513">
                  <c:v>44449</c:v>
                </c:pt>
                <c:pt idx="514">
                  <c:v>44452</c:v>
                </c:pt>
                <c:pt idx="515">
                  <c:v>44453</c:v>
                </c:pt>
                <c:pt idx="516">
                  <c:v>44454</c:v>
                </c:pt>
                <c:pt idx="517">
                  <c:v>44455</c:v>
                </c:pt>
                <c:pt idx="518">
                  <c:v>44456</c:v>
                </c:pt>
                <c:pt idx="519">
                  <c:v>44459</c:v>
                </c:pt>
                <c:pt idx="520">
                  <c:v>44460</c:v>
                </c:pt>
                <c:pt idx="521">
                  <c:v>44461</c:v>
                </c:pt>
                <c:pt idx="522">
                  <c:v>44462</c:v>
                </c:pt>
                <c:pt idx="523">
                  <c:v>44463</c:v>
                </c:pt>
                <c:pt idx="524">
                  <c:v>44466</c:v>
                </c:pt>
                <c:pt idx="525">
                  <c:v>44467</c:v>
                </c:pt>
                <c:pt idx="526">
                  <c:v>44468</c:v>
                </c:pt>
                <c:pt idx="527">
                  <c:v>44469</c:v>
                </c:pt>
                <c:pt idx="528">
                  <c:v>44470</c:v>
                </c:pt>
                <c:pt idx="529">
                  <c:v>44473</c:v>
                </c:pt>
                <c:pt idx="530">
                  <c:v>44474</c:v>
                </c:pt>
                <c:pt idx="531">
                  <c:v>44475</c:v>
                </c:pt>
                <c:pt idx="532">
                  <c:v>44476</c:v>
                </c:pt>
                <c:pt idx="533">
                  <c:v>44477</c:v>
                </c:pt>
                <c:pt idx="534">
                  <c:v>44480</c:v>
                </c:pt>
                <c:pt idx="535">
                  <c:v>44481</c:v>
                </c:pt>
                <c:pt idx="536">
                  <c:v>44482</c:v>
                </c:pt>
                <c:pt idx="537">
                  <c:v>44483</c:v>
                </c:pt>
                <c:pt idx="538">
                  <c:v>44484</c:v>
                </c:pt>
                <c:pt idx="539">
                  <c:v>44487</c:v>
                </c:pt>
                <c:pt idx="540">
                  <c:v>44488</c:v>
                </c:pt>
                <c:pt idx="541">
                  <c:v>44489</c:v>
                </c:pt>
                <c:pt idx="542">
                  <c:v>44490</c:v>
                </c:pt>
                <c:pt idx="543">
                  <c:v>44491</c:v>
                </c:pt>
                <c:pt idx="544">
                  <c:v>44494</c:v>
                </c:pt>
                <c:pt idx="545">
                  <c:v>44495</c:v>
                </c:pt>
                <c:pt idx="546">
                  <c:v>44496</c:v>
                </c:pt>
                <c:pt idx="547">
                  <c:v>44497</c:v>
                </c:pt>
                <c:pt idx="548">
                  <c:v>44498</c:v>
                </c:pt>
                <c:pt idx="549">
                  <c:v>44501</c:v>
                </c:pt>
                <c:pt idx="550">
                  <c:v>44502</c:v>
                </c:pt>
                <c:pt idx="551">
                  <c:v>44503</c:v>
                </c:pt>
                <c:pt idx="552">
                  <c:v>44504</c:v>
                </c:pt>
                <c:pt idx="553">
                  <c:v>44505</c:v>
                </c:pt>
                <c:pt idx="554">
                  <c:v>44508</c:v>
                </c:pt>
                <c:pt idx="555">
                  <c:v>44509</c:v>
                </c:pt>
                <c:pt idx="556">
                  <c:v>44510</c:v>
                </c:pt>
                <c:pt idx="557">
                  <c:v>44511</c:v>
                </c:pt>
                <c:pt idx="558">
                  <c:v>44512</c:v>
                </c:pt>
                <c:pt idx="559">
                  <c:v>44515</c:v>
                </c:pt>
                <c:pt idx="560">
                  <c:v>44516</c:v>
                </c:pt>
                <c:pt idx="561">
                  <c:v>44517</c:v>
                </c:pt>
                <c:pt idx="562">
                  <c:v>44518</c:v>
                </c:pt>
                <c:pt idx="563">
                  <c:v>44519</c:v>
                </c:pt>
                <c:pt idx="564">
                  <c:v>44522</c:v>
                </c:pt>
                <c:pt idx="565">
                  <c:v>44523</c:v>
                </c:pt>
                <c:pt idx="566">
                  <c:v>44524</c:v>
                </c:pt>
                <c:pt idx="567">
                  <c:v>44525</c:v>
                </c:pt>
                <c:pt idx="568">
                  <c:v>44526</c:v>
                </c:pt>
                <c:pt idx="569">
                  <c:v>44529</c:v>
                </c:pt>
                <c:pt idx="570">
                  <c:v>44530</c:v>
                </c:pt>
                <c:pt idx="571">
                  <c:v>44531</c:v>
                </c:pt>
                <c:pt idx="572">
                  <c:v>44532</c:v>
                </c:pt>
                <c:pt idx="573">
                  <c:v>44533</c:v>
                </c:pt>
                <c:pt idx="574">
                  <c:v>44536</c:v>
                </c:pt>
                <c:pt idx="575">
                  <c:v>44537</c:v>
                </c:pt>
                <c:pt idx="576">
                  <c:v>44538</c:v>
                </c:pt>
                <c:pt idx="577">
                  <c:v>44539</c:v>
                </c:pt>
                <c:pt idx="578">
                  <c:v>44540</c:v>
                </c:pt>
                <c:pt idx="579">
                  <c:v>44543</c:v>
                </c:pt>
                <c:pt idx="580">
                  <c:v>44544</c:v>
                </c:pt>
                <c:pt idx="581">
                  <c:v>44545</c:v>
                </c:pt>
                <c:pt idx="582">
                  <c:v>44546</c:v>
                </c:pt>
                <c:pt idx="583">
                  <c:v>44547</c:v>
                </c:pt>
                <c:pt idx="584">
                  <c:v>44550</c:v>
                </c:pt>
                <c:pt idx="585">
                  <c:v>44551</c:v>
                </c:pt>
                <c:pt idx="586">
                  <c:v>44552</c:v>
                </c:pt>
                <c:pt idx="587">
                  <c:v>44553</c:v>
                </c:pt>
                <c:pt idx="588">
                  <c:v>44554</c:v>
                </c:pt>
                <c:pt idx="589">
                  <c:v>44557</c:v>
                </c:pt>
                <c:pt idx="590">
                  <c:v>44558</c:v>
                </c:pt>
                <c:pt idx="591">
                  <c:v>44559</c:v>
                </c:pt>
                <c:pt idx="592">
                  <c:v>44560</c:v>
                </c:pt>
                <c:pt idx="593">
                  <c:v>44561</c:v>
                </c:pt>
                <c:pt idx="594">
                  <c:v>44564</c:v>
                </c:pt>
                <c:pt idx="595">
                  <c:v>44565</c:v>
                </c:pt>
                <c:pt idx="596">
                  <c:v>44566</c:v>
                </c:pt>
                <c:pt idx="597">
                  <c:v>44567</c:v>
                </c:pt>
                <c:pt idx="598">
                  <c:v>44568</c:v>
                </c:pt>
                <c:pt idx="599">
                  <c:v>44571</c:v>
                </c:pt>
                <c:pt idx="600">
                  <c:v>44572</c:v>
                </c:pt>
                <c:pt idx="601">
                  <c:v>44573</c:v>
                </c:pt>
                <c:pt idx="602">
                  <c:v>44574</c:v>
                </c:pt>
                <c:pt idx="603">
                  <c:v>44575</c:v>
                </c:pt>
                <c:pt idx="604">
                  <c:v>44578</c:v>
                </c:pt>
                <c:pt idx="605">
                  <c:v>44579</c:v>
                </c:pt>
                <c:pt idx="606">
                  <c:v>44580</c:v>
                </c:pt>
                <c:pt idx="607">
                  <c:v>44581</c:v>
                </c:pt>
                <c:pt idx="608">
                  <c:v>44582</c:v>
                </c:pt>
                <c:pt idx="609">
                  <c:v>44585</c:v>
                </c:pt>
                <c:pt idx="610">
                  <c:v>44586</c:v>
                </c:pt>
                <c:pt idx="611">
                  <c:v>44587</c:v>
                </c:pt>
                <c:pt idx="612">
                  <c:v>44588</c:v>
                </c:pt>
                <c:pt idx="613">
                  <c:v>44589</c:v>
                </c:pt>
                <c:pt idx="614">
                  <c:v>44592</c:v>
                </c:pt>
                <c:pt idx="615">
                  <c:v>44593</c:v>
                </c:pt>
                <c:pt idx="616">
                  <c:v>44594</c:v>
                </c:pt>
                <c:pt idx="617">
                  <c:v>44595</c:v>
                </c:pt>
                <c:pt idx="618">
                  <c:v>44596</c:v>
                </c:pt>
                <c:pt idx="619">
                  <c:v>44599</c:v>
                </c:pt>
                <c:pt idx="620">
                  <c:v>44600</c:v>
                </c:pt>
                <c:pt idx="621">
                  <c:v>44601</c:v>
                </c:pt>
                <c:pt idx="622">
                  <c:v>44602</c:v>
                </c:pt>
                <c:pt idx="623">
                  <c:v>44603</c:v>
                </c:pt>
                <c:pt idx="624">
                  <c:v>44606</c:v>
                </c:pt>
                <c:pt idx="625">
                  <c:v>44607</c:v>
                </c:pt>
                <c:pt idx="626">
                  <c:v>44608</c:v>
                </c:pt>
                <c:pt idx="627">
                  <c:v>44609</c:v>
                </c:pt>
                <c:pt idx="628">
                  <c:v>44610</c:v>
                </c:pt>
                <c:pt idx="629">
                  <c:v>44613</c:v>
                </c:pt>
                <c:pt idx="630">
                  <c:v>44614</c:v>
                </c:pt>
                <c:pt idx="631">
                  <c:v>44615</c:v>
                </c:pt>
                <c:pt idx="632">
                  <c:v>44616</c:v>
                </c:pt>
                <c:pt idx="633">
                  <c:v>44617</c:v>
                </c:pt>
                <c:pt idx="634">
                  <c:v>44620</c:v>
                </c:pt>
                <c:pt idx="635">
                  <c:v>44621</c:v>
                </c:pt>
                <c:pt idx="636">
                  <c:v>44622</c:v>
                </c:pt>
                <c:pt idx="637">
                  <c:v>44623</c:v>
                </c:pt>
                <c:pt idx="638">
                  <c:v>44624</c:v>
                </c:pt>
                <c:pt idx="639">
                  <c:v>44627</c:v>
                </c:pt>
                <c:pt idx="640">
                  <c:v>44628</c:v>
                </c:pt>
                <c:pt idx="641">
                  <c:v>44629</c:v>
                </c:pt>
                <c:pt idx="642">
                  <c:v>44630</c:v>
                </c:pt>
                <c:pt idx="643">
                  <c:v>44631</c:v>
                </c:pt>
                <c:pt idx="644">
                  <c:v>44634</c:v>
                </c:pt>
                <c:pt idx="645">
                  <c:v>44635</c:v>
                </c:pt>
                <c:pt idx="646">
                  <c:v>44636</c:v>
                </c:pt>
                <c:pt idx="647">
                  <c:v>44637</c:v>
                </c:pt>
                <c:pt idx="648">
                  <c:v>44638</c:v>
                </c:pt>
                <c:pt idx="649">
                  <c:v>44641</c:v>
                </c:pt>
                <c:pt idx="650">
                  <c:v>44642</c:v>
                </c:pt>
                <c:pt idx="651">
                  <c:v>44643</c:v>
                </c:pt>
                <c:pt idx="652">
                  <c:v>44644</c:v>
                </c:pt>
                <c:pt idx="653">
                  <c:v>44645</c:v>
                </c:pt>
                <c:pt idx="654">
                  <c:v>44648</c:v>
                </c:pt>
                <c:pt idx="655">
                  <c:v>44649</c:v>
                </c:pt>
                <c:pt idx="656">
                  <c:v>44650</c:v>
                </c:pt>
                <c:pt idx="657">
                  <c:v>44651</c:v>
                </c:pt>
                <c:pt idx="658">
                  <c:v>44652</c:v>
                </c:pt>
                <c:pt idx="659">
                  <c:v>44655</c:v>
                </c:pt>
                <c:pt idx="660">
                  <c:v>44656</c:v>
                </c:pt>
                <c:pt idx="661">
                  <c:v>44657</c:v>
                </c:pt>
                <c:pt idx="662">
                  <c:v>44658</c:v>
                </c:pt>
                <c:pt idx="663">
                  <c:v>44659</c:v>
                </c:pt>
                <c:pt idx="664">
                  <c:v>44662</c:v>
                </c:pt>
                <c:pt idx="665">
                  <c:v>44663</c:v>
                </c:pt>
                <c:pt idx="666">
                  <c:v>44664</c:v>
                </c:pt>
                <c:pt idx="667">
                  <c:v>44665</c:v>
                </c:pt>
                <c:pt idx="668">
                  <c:v>44666</c:v>
                </c:pt>
                <c:pt idx="669">
                  <c:v>44669</c:v>
                </c:pt>
                <c:pt idx="670">
                  <c:v>44670</c:v>
                </c:pt>
                <c:pt idx="671">
                  <c:v>44671</c:v>
                </c:pt>
                <c:pt idx="672">
                  <c:v>44672</c:v>
                </c:pt>
                <c:pt idx="673">
                  <c:v>44673</c:v>
                </c:pt>
                <c:pt idx="674">
                  <c:v>44676</c:v>
                </c:pt>
                <c:pt idx="675">
                  <c:v>44677</c:v>
                </c:pt>
                <c:pt idx="676">
                  <c:v>44678</c:v>
                </c:pt>
                <c:pt idx="677">
                  <c:v>44679</c:v>
                </c:pt>
                <c:pt idx="678">
                  <c:v>44680</c:v>
                </c:pt>
                <c:pt idx="679">
                  <c:v>44683</c:v>
                </c:pt>
                <c:pt idx="680">
                  <c:v>44684</c:v>
                </c:pt>
                <c:pt idx="681">
                  <c:v>44685</c:v>
                </c:pt>
                <c:pt idx="682">
                  <c:v>44686</c:v>
                </c:pt>
                <c:pt idx="683">
                  <c:v>44687</c:v>
                </c:pt>
                <c:pt idx="684">
                  <c:v>44690</c:v>
                </c:pt>
                <c:pt idx="685">
                  <c:v>44691</c:v>
                </c:pt>
                <c:pt idx="686">
                  <c:v>44692</c:v>
                </c:pt>
                <c:pt idx="687">
                  <c:v>44693</c:v>
                </c:pt>
                <c:pt idx="688">
                  <c:v>44694</c:v>
                </c:pt>
                <c:pt idx="689">
                  <c:v>44697</c:v>
                </c:pt>
                <c:pt idx="690">
                  <c:v>44698</c:v>
                </c:pt>
                <c:pt idx="691">
                  <c:v>44699</c:v>
                </c:pt>
                <c:pt idx="692">
                  <c:v>44700</c:v>
                </c:pt>
                <c:pt idx="693">
                  <c:v>44701</c:v>
                </c:pt>
                <c:pt idx="694">
                  <c:v>44704</c:v>
                </c:pt>
                <c:pt idx="695">
                  <c:v>44705</c:v>
                </c:pt>
                <c:pt idx="696">
                  <c:v>44706</c:v>
                </c:pt>
                <c:pt idx="697">
                  <c:v>44707</c:v>
                </c:pt>
                <c:pt idx="698">
                  <c:v>44708</c:v>
                </c:pt>
                <c:pt idx="699">
                  <c:v>44711</c:v>
                </c:pt>
                <c:pt idx="700">
                  <c:v>44712</c:v>
                </c:pt>
                <c:pt idx="701">
                  <c:v>44713</c:v>
                </c:pt>
                <c:pt idx="702">
                  <c:v>44714</c:v>
                </c:pt>
                <c:pt idx="703">
                  <c:v>44715</c:v>
                </c:pt>
                <c:pt idx="704">
                  <c:v>44718</c:v>
                </c:pt>
                <c:pt idx="705">
                  <c:v>44719</c:v>
                </c:pt>
                <c:pt idx="706">
                  <c:v>44720</c:v>
                </c:pt>
                <c:pt idx="707">
                  <c:v>44721</c:v>
                </c:pt>
                <c:pt idx="708">
                  <c:v>44722</c:v>
                </c:pt>
                <c:pt idx="709">
                  <c:v>44725</c:v>
                </c:pt>
                <c:pt idx="710">
                  <c:v>44726</c:v>
                </c:pt>
                <c:pt idx="711">
                  <c:v>44727</c:v>
                </c:pt>
                <c:pt idx="712">
                  <c:v>44728</c:v>
                </c:pt>
                <c:pt idx="713">
                  <c:v>44729</c:v>
                </c:pt>
                <c:pt idx="714">
                  <c:v>44732</c:v>
                </c:pt>
                <c:pt idx="715">
                  <c:v>44733</c:v>
                </c:pt>
                <c:pt idx="716">
                  <c:v>44734</c:v>
                </c:pt>
                <c:pt idx="717">
                  <c:v>44735</c:v>
                </c:pt>
                <c:pt idx="718">
                  <c:v>44736</c:v>
                </c:pt>
                <c:pt idx="719">
                  <c:v>44739</c:v>
                </c:pt>
                <c:pt idx="720">
                  <c:v>44740</c:v>
                </c:pt>
                <c:pt idx="721">
                  <c:v>44741</c:v>
                </c:pt>
                <c:pt idx="722">
                  <c:v>44742</c:v>
                </c:pt>
                <c:pt idx="723">
                  <c:v>44743</c:v>
                </c:pt>
                <c:pt idx="724">
                  <c:v>44746</c:v>
                </c:pt>
                <c:pt idx="725">
                  <c:v>44747</c:v>
                </c:pt>
                <c:pt idx="726">
                  <c:v>44748</c:v>
                </c:pt>
                <c:pt idx="727">
                  <c:v>44749</c:v>
                </c:pt>
                <c:pt idx="728">
                  <c:v>44750</c:v>
                </c:pt>
                <c:pt idx="729">
                  <c:v>44753</c:v>
                </c:pt>
                <c:pt idx="730">
                  <c:v>44754</c:v>
                </c:pt>
                <c:pt idx="731">
                  <c:v>44755</c:v>
                </c:pt>
                <c:pt idx="732">
                  <c:v>44756</c:v>
                </c:pt>
                <c:pt idx="733">
                  <c:v>44757</c:v>
                </c:pt>
                <c:pt idx="734">
                  <c:v>44760</c:v>
                </c:pt>
                <c:pt idx="735">
                  <c:v>44761</c:v>
                </c:pt>
                <c:pt idx="736">
                  <c:v>44762</c:v>
                </c:pt>
                <c:pt idx="737">
                  <c:v>44763</c:v>
                </c:pt>
                <c:pt idx="738">
                  <c:v>44764</c:v>
                </c:pt>
                <c:pt idx="739">
                  <c:v>44767</c:v>
                </c:pt>
                <c:pt idx="740">
                  <c:v>44768</c:v>
                </c:pt>
                <c:pt idx="741">
                  <c:v>44769</c:v>
                </c:pt>
                <c:pt idx="742">
                  <c:v>44770</c:v>
                </c:pt>
                <c:pt idx="743">
                  <c:v>44771</c:v>
                </c:pt>
                <c:pt idx="744">
                  <c:v>44774</c:v>
                </c:pt>
                <c:pt idx="745">
                  <c:v>44775</c:v>
                </c:pt>
                <c:pt idx="746">
                  <c:v>44776</c:v>
                </c:pt>
                <c:pt idx="747">
                  <c:v>44777</c:v>
                </c:pt>
                <c:pt idx="748">
                  <c:v>44778</c:v>
                </c:pt>
                <c:pt idx="749">
                  <c:v>44781</c:v>
                </c:pt>
                <c:pt idx="750">
                  <c:v>44782</c:v>
                </c:pt>
                <c:pt idx="751">
                  <c:v>44783</c:v>
                </c:pt>
                <c:pt idx="752">
                  <c:v>44784</c:v>
                </c:pt>
                <c:pt idx="753">
                  <c:v>44785</c:v>
                </c:pt>
                <c:pt idx="754">
                  <c:v>44788</c:v>
                </c:pt>
                <c:pt idx="755">
                  <c:v>44789</c:v>
                </c:pt>
                <c:pt idx="756">
                  <c:v>44790</c:v>
                </c:pt>
                <c:pt idx="757">
                  <c:v>44791</c:v>
                </c:pt>
                <c:pt idx="758">
                  <c:v>44792</c:v>
                </c:pt>
                <c:pt idx="759">
                  <c:v>44795</c:v>
                </c:pt>
                <c:pt idx="760">
                  <c:v>44796</c:v>
                </c:pt>
                <c:pt idx="761">
                  <c:v>44797</c:v>
                </c:pt>
                <c:pt idx="762">
                  <c:v>44798</c:v>
                </c:pt>
                <c:pt idx="763">
                  <c:v>44799</c:v>
                </c:pt>
                <c:pt idx="764">
                  <c:v>44802</c:v>
                </c:pt>
                <c:pt idx="765">
                  <c:v>44803</c:v>
                </c:pt>
                <c:pt idx="766">
                  <c:v>44804</c:v>
                </c:pt>
                <c:pt idx="767">
                  <c:v>44805</c:v>
                </c:pt>
                <c:pt idx="768">
                  <c:v>44806</c:v>
                </c:pt>
                <c:pt idx="769">
                  <c:v>44809</c:v>
                </c:pt>
                <c:pt idx="770">
                  <c:v>44810</c:v>
                </c:pt>
                <c:pt idx="771">
                  <c:v>44811</c:v>
                </c:pt>
                <c:pt idx="772">
                  <c:v>44812</c:v>
                </c:pt>
                <c:pt idx="773">
                  <c:v>44813</c:v>
                </c:pt>
                <c:pt idx="774">
                  <c:v>44816</c:v>
                </c:pt>
                <c:pt idx="775">
                  <c:v>44817</c:v>
                </c:pt>
                <c:pt idx="776">
                  <c:v>44818</c:v>
                </c:pt>
                <c:pt idx="777">
                  <c:v>44819</c:v>
                </c:pt>
                <c:pt idx="778">
                  <c:v>44820</c:v>
                </c:pt>
                <c:pt idx="779">
                  <c:v>44823</c:v>
                </c:pt>
                <c:pt idx="780">
                  <c:v>44824</c:v>
                </c:pt>
                <c:pt idx="781">
                  <c:v>44825</c:v>
                </c:pt>
                <c:pt idx="782">
                  <c:v>44826</c:v>
                </c:pt>
                <c:pt idx="783">
                  <c:v>44827</c:v>
                </c:pt>
                <c:pt idx="784">
                  <c:v>44830</c:v>
                </c:pt>
                <c:pt idx="785">
                  <c:v>44831</c:v>
                </c:pt>
                <c:pt idx="786">
                  <c:v>44832</c:v>
                </c:pt>
                <c:pt idx="787">
                  <c:v>44833</c:v>
                </c:pt>
                <c:pt idx="788">
                  <c:v>44834</c:v>
                </c:pt>
                <c:pt idx="789">
                  <c:v>44837</c:v>
                </c:pt>
                <c:pt idx="790">
                  <c:v>44838</c:v>
                </c:pt>
                <c:pt idx="791">
                  <c:v>44839</c:v>
                </c:pt>
                <c:pt idx="792">
                  <c:v>44840</c:v>
                </c:pt>
                <c:pt idx="793">
                  <c:v>44841</c:v>
                </c:pt>
                <c:pt idx="794">
                  <c:v>44844</c:v>
                </c:pt>
                <c:pt idx="795">
                  <c:v>44845</c:v>
                </c:pt>
                <c:pt idx="796">
                  <c:v>44846</c:v>
                </c:pt>
                <c:pt idx="797">
                  <c:v>44847</c:v>
                </c:pt>
                <c:pt idx="798">
                  <c:v>44848</c:v>
                </c:pt>
                <c:pt idx="799">
                  <c:v>44851</c:v>
                </c:pt>
                <c:pt idx="800">
                  <c:v>44852</c:v>
                </c:pt>
                <c:pt idx="801">
                  <c:v>44853</c:v>
                </c:pt>
                <c:pt idx="802">
                  <c:v>44854</c:v>
                </c:pt>
                <c:pt idx="803">
                  <c:v>44855</c:v>
                </c:pt>
                <c:pt idx="804">
                  <c:v>44858</c:v>
                </c:pt>
                <c:pt idx="805">
                  <c:v>44859</c:v>
                </c:pt>
                <c:pt idx="806">
                  <c:v>44860</c:v>
                </c:pt>
                <c:pt idx="807">
                  <c:v>44861</c:v>
                </c:pt>
                <c:pt idx="808">
                  <c:v>44862</c:v>
                </c:pt>
                <c:pt idx="809">
                  <c:v>44865</c:v>
                </c:pt>
                <c:pt idx="810">
                  <c:v>44866</c:v>
                </c:pt>
                <c:pt idx="811">
                  <c:v>44867</c:v>
                </c:pt>
                <c:pt idx="812">
                  <c:v>44868</c:v>
                </c:pt>
                <c:pt idx="813">
                  <c:v>44869</c:v>
                </c:pt>
                <c:pt idx="814">
                  <c:v>44872</c:v>
                </c:pt>
                <c:pt idx="815">
                  <c:v>44873</c:v>
                </c:pt>
                <c:pt idx="816">
                  <c:v>44874</c:v>
                </c:pt>
                <c:pt idx="817">
                  <c:v>44875</c:v>
                </c:pt>
                <c:pt idx="818">
                  <c:v>44876</c:v>
                </c:pt>
                <c:pt idx="819">
                  <c:v>44879</c:v>
                </c:pt>
                <c:pt idx="820">
                  <c:v>44880</c:v>
                </c:pt>
                <c:pt idx="821">
                  <c:v>44881</c:v>
                </c:pt>
                <c:pt idx="822">
                  <c:v>44882</c:v>
                </c:pt>
                <c:pt idx="823">
                  <c:v>44883</c:v>
                </c:pt>
                <c:pt idx="824">
                  <c:v>44886</c:v>
                </c:pt>
                <c:pt idx="825">
                  <c:v>44887</c:v>
                </c:pt>
                <c:pt idx="826">
                  <c:v>44888</c:v>
                </c:pt>
                <c:pt idx="827">
                  <c:v>44889</c:v>
                </c:pt>
                <c:pt idx="828">
                  <c:v>44890</c:v>
                </c:pt>
                <c:pt idx="829">
                  <c:v>44893</c:v>
                </c:pt>
                <c:pt idx="830">
                  <c:v>44894</c:v>
                </c:pt>
                <c:pt idx="831">
                  <c:v>44895</c:v>
                </c:pt>
                <c:pt idx="832">
                  <c:v>44896</c:v>
                </c:pt>
                <c:pt idx="833">
                  <c:v>44897</c:v>
                </c:pt>
                <c:pt idx="834">
                  <c:v>44900</c:v>
                </c:pt>
                <c:pt idx="835">
                  <c:v>44901</c:v>
                </c:pt>
                <c:pt idx="836">
                  <c:v>44902</c:v>
                </c:pt>
                <c:pt idx="837">
                  <c:v>44903</c:v>
                </c:pt>
                <c:pt idx="838">
                  <c:v>44904</c:v>
                </c:pt>
                <c:pt idx="839">
                  <c:v>44907</c:v>
                </c:pt>
                <c:pt idx="840">
                  <c:v>44908</c:v>
                </c:pt>
                <c:pt idx="841">
                  <c:v>44909</c:v>
                </c:pt>
                <c:pt idx="842">
                  <c:v>44910</c:v>
                </c:pt>
                <c:pt idx="843">
                  <c:v>44911</c:v>
                </c:pt>
                <c:pt idx="844">
                  <c:v>44914</c:v>
                </c:pt>
                <c:pt idx="845">
                  <c:v>44915</c:v>
                </c:pt>
                <c:pt idx="846">
                  <c:v>44916</c:v>
                </c:pt>
                <c:pt idx="847">
                  <c:v>44917</c:v>
                </c:pt>
                <c:pt idx="848">
                  <c:v>44918</c:v>
                </c:pt>
                <c:pt idx="849">
                  <c:v>44921</c:v>
                </c:pt>
                <c:pt idx="850">
                  <c:v>44922</c:v>
                </c:pt>
                <c:pt idx="851">
                  <c:v>44923</c:v>
                </c:pt>
                <c:pt idx="852">
                  <c:v>44924</c:v>
                </c:pt>
                <c:pt idx="853">
                  <c:v>44925</c:v>
                </c:pt>
                <c:pt idx="854">
                  <c:v>44928</c:v>
                </c:pt>
                <c:pt idx="855">
                  <c:v>44929</c:v>
                </c:pt>
                <c:pt idx="856">
                  <c:v>44930</c:v>
                </c:pt>
                <c:pt idx="857">
                  <c:v>44931</c:v>
                </c:pt>
                <c:pt idx="858">
                  <c:v>44932</c:v>
                </c:pt>
                <c:pt idx="859">
                  <c:v>44935</c:v>
                </c:pt>
                <c:pt idx="860">
                  <c:v>44936</c:v>
                </c:pt>
                <c:pt idx="861">
                  <c:v>44937</c:v>
                </c:pt>
                <c:pt idx="862">
                  <c:v>44938</c:v>
                </c:pt>
                <c:pt idx="863">
                  <c:v>44939</c:v>
                </c:pt>
                <c:pt idx="864">
                  <c:v>44942</c:v>
                </c:pt>
                <c:pt idx="865">
                  <c:v>44943</c:v>
                </c:pt>
                <c:pt idx="866">
                  <c:v>44944</c:v>
                </c:pt>
                <c:pt idx="867">
                  <c:v>44945</c:v>
                </c:pt>
                <c:pt idx="868">
                  <c:v>44946</c:v>
                </c:pt>
                <c:pt idx="869">
                  <c:v>44949</c:v>
                </c:pt>
                <c:pt idx="870">
                  <c:v>44950</c:v>
                </c:pt>
                <c:pt idx="871">
                  <c:v>44951</c:v>
                </c:pt>
                <c:pt idx="872">
                  <c:v>44952</c:v>
                </c:pt>
                <c:pt idx="873">
                  <c:v>44953</c:v>
                </c:pt>
                <c:pt idx="874">
                  <c:v>44956</c:v>
                </c:pt>
                <c:pt idx="875">
                  <c:v>44957</c:v>
                </c:pt>
                <c:pt idx="876">
                  <c:v>44958</c:v>
                </c:pt>
                <c:pt idx="877">
                  <c:v>44959</c:v>
                </c:pt>
                <c:pt idx="878">
                  <c:v>44960</c:v>
                </c:pt>
                <c:pt idx="879">
                  <c:v>44963</c:v>
                </c:pt>
                <c:pt idx="880">
                  <c:v>44964</c:v>
                </c:pt>
                <c:pt idx="881">
                  <c:v>44965</c:v>
                </c:pt>
                <c:pt idx="882">
                  <c:v>44966</c:v>
                </c:pt>
                <c:pt idx="883">
                  <c:v>44967</c:v>
                </c:pt>
                <c:pt idx="884">
                  <c:v>44970</c:v>
                </c:pt>
                <c:pt idx="885">
                  <c:v>44971</c:v>
                </c:pt>
                <c:pt idx="886">
                  <c:v>44972</c:v>
                </c:pt>
                <c:pt idx="887">
                  <c:v>44973</c:v>
                </c:pt>
                <c:pt idx="888">
                  <c:v>44974</c:v>
                </c:pt>
                <c:pt idx="889">
                  <c:v>44977</c:v>
                </c:pt>
                <c:pt idx="890">
                  <c:v>44978</c:v>
                </c:pt>
                <c:pt idx="891">
                  <c:v>44979</c:v>
                </c:pt>
                <c:pt idx="892">
                  <c:v>44980</c:v>
                </c:pt>
                <c:pt idx="893">
                  <c:v>44981</c:v>
                </c:pt>
                <c:pt idx="894">
                  <c:v>44984</c:v>
                </c:pt>
                <c:pt idx="895">
                  <c:v>44985</c:v>
                </c:pt>
                <c:pt idx="896">
                  <c:v>44986</c:v>
                </c:pt>
                <c:pt idx="897">
                  <c:v>44987</c:v>
                </c:pt>
                <c:pt idx="898">
                  <c:v>44988</c:v>
                </c:pt>
                <c:pt idx="899">
                  <c:v>44991</c:v>
                </c:pt>
                <c:pt idx="900">
                  <c:v>44992</c:v>
                </c:pt>
                <c:pt idx="901">
                  <c:v>44993</c:v>
                </c:pt>
                <c:pt idx="902">
                  <c:v>44994</c:v>
                </c:pt>
                <c:pt idx="903">
                  <c:v>44995</c:v>
                </c:pt>
                <c:pt idx="904">
                  <c:v>44998</c:v>
                </c:pt>
                <c:pt idx="905">
                  <c:v>44999</c:v>
                </c:pt>
                <c:pt idx="906">
                  <c:v>45000</c:v>
                </c:pt>
                <c:pt idx="907">
                  <c:v>45001</c:v>
                </c:pt>
                <c:pt idx="908">
                  <c:v>45002</c:v>
                </c:pt>
                <c:pt idx="909">
                  <c:v>45005</c:v>
                </c:pt>
                <c:pt idx="910">
                  <c:v>45006</c:v>
                </c:pt>
                <c:pt idx="911">
                  <c:v>45007</c:v>
                </c:pt>
                <c:pt idx="912">
                  <c:v>45008</c:v>
                </c:pt>
                <c:pt idx="913">
                  <c:v>45009</c:v>
                </c:pt>
                <c:pt idx="914">
                  <c:v>45012</c:v>
                </c:pt>
                <c:pt idx="915">
                  <c:v>45013</c:v>
                </c:pt>
                <c:pt idx="916">
                  <c:v>45014</c:v>
                </c:pt>
                <c:pt idx="917">
                  <c:v>45015</c:v>
                </c:pt>
                <c:pt idx="918">
                  <c:v>45016</c:v>
                </c:pt>
                <c:pt idx="919">
                  <c:v>45019</c:v>
                </c:pt>
                <c:pt idx="920">
                  <c:v>45020</c:v>
                </c:pt>
                <c:pt idx="921">
                  <c:v>45021</c:v>
                </c:pt>
                <c:pt idx="922">
                  <c:v>45022</c:v>
                </c:pt>
                <c:pt idx="923">
                  <c:v>45023</c:v>
                </c:pt>
                <c:pt idx="924">
                  <c:v>45026</c:v>
                </c:pt>
                <c:pt idx="925">
                  <c:v>45027</c:v>
                </c:pt>
                <c:pt idx="926">
                  <c:v>45028</c:v>
                </c:pt>
                <c:pt idx="927">
                  <c:v>45029</c:v>
                </c:pt>
                <c:pt idx="928">
                  <c:v>45030</c:v>
                </c:pt>
                <c:pt idx="929">
                  <c:v>45033</c:v>
                </c:pt>
                <c:pt idx="930">
                  <c:v>45034</c:v>
                </c:pt>
                <c:pt idx="931">
                  <c:v>45035</c:v>
                </c:pt>
                <c:pt idx="932">
                  <c:v>45036</c:v>
                </c:pt>
                <c:pt idx="933">
                  <c:v>45037</c:v>
                </c:pt>
                <c:pt idx="934">
                  <c:v>45040</c:v>
                </c:pt>
                <c:pt idx="935">
                  <c:v>45041</c:v>
                </c:pt>
                <c:pt idx="936">
                  <c:v>45042</c:v>
                </c:pt>
                <c:pt idx="937">
                  <c:v>45043</c:v>
                </c:pt>
                <c:pt idx="938">
                  <c:v>45044</c:v>
                </c:pt>
                <c:pt idx="939">
                  <c:v>45047</c:v>
                </c:pt>
                <c:pt idx="940">
                  <c:v>45048</c:v>
                </c:pt>
                <c:pt idx="941">
                  <c:v>45049</c:v>
                </c:pt>
                <c:pt idx="942">
                  <c:v>45050</c:v>
                </c:pt>
                <c:pt idx="943">
                  <c:v>45051</c:v>
                </c:pt>
                <c:pt idx="944">
                  <c:v>45054</c:v>
                </c:pt>
                <c:pt idx="945">
                  <c:v>45055</c:v>
                </c:pt>
                <c:pt idx="946">
                  <c:v>45056</c:v>
                </c:pt>
                <c:pt idx="947">
                  <c:v>45057</c:v>
                </c:pt>
                <c:pt idx="948">
                  <c:v>45058</c:v>
                </c:pt>
                <c:pt idx="949">
                  <c:v>45061</c:v>
                </c:pt>
                <c:pt idx="950">
                  <c:v>45062</c:v>
                </c:pt>
                <c:pt idx="951">
                  <c:v>45063</c:v>
                </c:pt>
                <c:pt idx="952">
                  <c:v>45064</c:v>
                </c:pt>
                <c:pt idx="953">
                  <c:v>45065</c:v>
                </c:pt>
                <c:pt idx="954">
                  <c:v>45068</c:v>
                </c:pt>
                <c:pt idx="955">
                  <c:v>45069</c:v>
                </c:pt>
                <c:pt idx="956">
                  <c:v>45070</c:v>
                </c:pt>
                <c:pt idx="957">
                  <c:v>45071</c:v>
                </c:pt>
                <c:pt idx="958">
                  <c:v>45072</c:v>
                </c:pt>
                <c:pt idx="959">
                  <c:v>45075</c:v>
                </c:pt>
                <c:pt idx="960">
                  <c:v>45076</c:v>
                </c:pt>
                <c:pt idx="961">
                  <c:v>45077</c:v>
                </c:pt>
                <c:pt idx="962">
                  <c:v>45078</c:v>
                </c:pt>
                <c:pt idx="963">
                  <c:v>45079</c:v>
                </c:pt>
                <c:pt idx="964">
                  <c:v>45082</c:v>
                </c:pt>
                <c:pt idx="965">
                  <c:v>45083</c:v>
                </c:pt>
                <c:pt idx="966">
                  <c:v>45084</c:v>
                </c:pt>
                <c:pt idx="967">
                  <c:v>45085</c:v>
                </c:pt>
                <c:pt idx="968">
                  <c:v>45086</c:v>
                </c:pt>
                <c:pt idx="969">
                  <c:v>45089</c:v>
                </c:pt>
                <c:pt idx="970">
                  <c:v>45090</c:v>
                </c:pt>
                <c:pt idx="971">
                  <c:v>45091</c:v>
                </c:pt>
                <c:pt idx="972">
                  <c:v>45092</c:v>
                </c:pt>
                <c:pt idx="973">
                  <c:v>45093</c:v>
                </c:pt>
                <c:pt idx="974">
                  <c:v>45096</c:v>
                </c:pt>
                <c:pt idx="975">
                  <c:v>45097</c:v>
                </c:pt>
                <c:pt idx="976">
                  <c:v>45098</c:v>
                </c:pt>
                <c:pt idx="977">
                  <c:v>45099</c:v>
                </c:pt>
                <c:pt idx="978">
                  <c:v>45100</c:v>
                </c:pt>
                <c:pt idx="979">
                  <c:v>45103</c:v>
                </c:pt>
                <c:pt idx="980">
                  <c:v>45104</c:v>
                </c:pt>
                <c:pt idx="981">
                  <c:v>45105</c:v>
                </c:pt>
                <c:pt idx="982">
                  <c:v>45106</c:v>
                </c:pt>
                <c:pt idx="983">
                  <c:v>45107</c:v>
                </c:pt>
                <c:pt idx="984">
                  <c:v>45110</c:v>
                </c:pt>
                <c:pt idx="985">
                  <c:v>45111</c:v>
                </c:pt>
                <c:pt idx="986">
                  <c:v>45112</c:v>
                </c:pt>
                <c:pt idx="987">
                  <c:v>45113</c:v>
                </c:pt>
                <c:pt idx="988">
                  <c:v>45114</c:v>
                </c:pt>
                <c:pt idx="989">
                  <c:v>45117</c:v>
                </c:pt>
                <c:pt idx="990">
                  <c:v>45118</c:v>
                </c:pt>
                <c:pt idx="991">
                  <c:v>45119</c:v>
                </c:pt>
                <c:pt idx="992">
                  <c:v>45120</c:v>
                </c:pt>
                <c:pt idx="993">
                  <c:v>45121</c:v>
                </c:pt>
                <c:pt idx="994">
                  <c:v>45124</c:v>
                </c:pt>
                <c:pt idx="995">
                  <c:v>45125</c:v>
                </c:pt>
                <c:pt idx="996">
                  <c:v>45126</c:v>
                </c:pt>
                <c:pt idx="997">
                  <c:v>45127</c:v>
                </c:pt>
                <c:pt idx="998">
                  <c:v>45128</c:v>
                </c:pt>
                <c:pt idx="999">
                  <c:v>45131</c:v>
                </c:pt>
                <c:pt idx="1000">
                  <c:v>45132</c:v>
                </c:pt>
                <c:pt idx="1001">
                  <c:v>45133</c:v>
                </c:pt>
                <c:pt idx="1002">
                  <c:v>45134</c:v>
                </c:pt>
                <c:pt idx="1003">
                  <c:v>45135</c:v>
                </c:pt>
                <c:pt idx="1004">
                  <c:v>45138</c:v>
                </c:pt>
                <c:pt idx="1005">
                  <c:v>45139</c:v>
                </c:pt>
                <c:pt idx="1006">
                  <c:v>45140</c:v>
                </c:pt>
                <c:pt idx="1007">
                  <c:v>45141</c:v>
                </c:pt>
                <c:pt idx="1008">
                  <c:v>45142</c:v>
                </c:pt>
                <c:pt idx="1009">
                  <c:v>45145</c:v>
                </c:pt>
                <c:pt idx="1010">
                  <c:v>45146</c:v>
                </c:pt>
                <c:pt idx="1011">
                  <c:v>45147</c:v>
                </c:pt>
                <c:pt idx="1012">
                  <c:v>45148</c:v>
                </c:pt>
                <c:pt idx="1013">
                  <c:v>45149</c:v>
                </c:pt>
                <c:pt idx="1014">
                  <c:v>45152</c:v>
                </c:pt>
                <c:pt idx="1015">
                  <c:v>45153</c:v>
                </c:pt>
                <c:pt idx="1016">
                  <c:v>45154</c:v>
                </c:pt>
                <c:pt idx="1017">
                  <c:v>45155</c:v>
                </c:pt>
                <c:pt idx="1018">
                  <c:v>45156</c:v>
                </c:pt>
                <c:pt idx="1019">
                  <c:v>45159</c:v>
                </c:pt>
                <c:pt idx="1020">
                  <c:v>45160</c:v>
                </c:pt>
                <c:pt idx="1021">
                  <c:v>45161</c:v>
                </c:pt>
                <c:pt idx="1022">
                  <c:v>45162</c:v>
                </c:pt>
                <c:pt idx="1023">
                  <c:v>45163</c:v>
                </c:pt>
                <c:pt idx="1024">
                  <c:v>45166</c:v>
                </c:pt>
                <c:pt idx="1025">
                  <c:v>45167</c:v>
                </c:pt>
                <c:pt idx="1026">
                  <c:v>45168</c:v>
                </c:pt>
                <c:pt idx="1027">
                  <c:v>45169</c:v>
                </c:pt>
                <c:pt idx="1028">
                  <c:v>45170</c:v>
                </c:pt>
                <c:pt idx="1029">
                  <c:v>45173</c:v>
                </c:pt>
                <c:pt idx="1030">
                  <c:v>45174</c:v>
                </c:pt>
                <c:pt idx="1031">
                  <c:v>45175</c:v>
                </c:pt>
                <c:pt idx="1032">
                  <c:v>45176</c:v>
                </c:pt>
                <c:pt idx="1033">
                  <c:v>45177</c:v>
                </c:pt>
                <c:pt idx="1034">
                  <c:v>45180</c:v>
                </c:pt>
                <c:pt idx="1035">
                  <c:v>45181</c:v>
                </c:pt>
                <c:pt idx="1036">
                  <c:v>45182</c:v>
                </c:pt>
                <c:pt idx="1037">
                  <c:v>45183</c:v>
                </c:pt>
                <c:pt idx="1038">
                  <c:v>45184</c:v>
                </c:pt>
                <c:pt idx="1039">
                  <c:v>45187</c:v>
                </c:pt>
                <c:pt idx="1040">
                  <c:v>45188</c:v>
                </c:pt>
                <c:pt idx="1041">
                  <c:v>45189</c:v>
                </c:pt>
                <c:pt idx="1042">
                  <c:v>45190</c:v>
                </c:pt>
                <c:pt idx="1043">
                  <c:v>45191</c:v>
                </c:pt>
                <c:pt idx="1044">
                  <c:v>45194</c:v>
                </c:pt>
                <c:pt idx="1045">
                  <c:v>45195</c:v>
                </c:pt>
                <c:pt idx="1046">
                  <c:v>45196</c:v>
                </c:pt>
                <c:pt idx="1047">
                  <c:v>45197</c:v>
                </c:pt>
                <c:pt idx="1048">
                  <c:v>45198</c:v>
                </c:pt>
                <c:pt idx="1049">
                  <c:v>45201</c:v>
                </c:pt>
                <c:pt idx="1050">
                  <c:v>45202</c:v>
                </c:pt>
                <c:pt idx="1051">
                  <c:v>45203</c:v>
                </c:pt>
                <c:pt idx="1052">
                  <c:v>45204</c:v>
                </c:pt>
                <c:pt idx="1053">
                  <c:v>45205</c:v>
                </c:pt>
                <c:pt idx="1054">
                  <c:v>45208</c:v>
                </c:pt>
                <c:pt idx="1055">
                  <c:v>45209</c:v>
                </c:pt>
                <c:pt idx="1056">
                  <c:v>45210</c:v>
                </c:pt>
                <c:pt idx="1057">
                  <c:v>45211</c:v>
                </c:pt>
                <c:pt idx="1058">
                  <c:v>45212</c:v>
                </c:pt>
                <c:pt idx="1059">
                  <c:v>45215</c:v>
                </c:pt>
                <c:pt idx="1060">
                  <c:v>45216</c:v>
                </c:pt>
                <c:pt idx="1061">
                  <c:v>45217</c:v>
                </c:pt>
                <c:pt idx="1062">
                  <c:v>45218</c:v>
                </c:pt>
                <c:pt idx="1063">
                  <c:v>45219</c:v>
                </c:pt>
                <c:pt idx="1064">
                  <c:v>45222</c:v>
                </c:pt>
                <c:pt idx="1065">
                  <c:v>45223</c:v>
                </c:pt>
                <c:pt idx="1066">
                  <c:v>45224</c:v>
                </c:pt>
                <c:pt idx="1067">
                  <c:v>45225</c:v>
                </c:pt>
                <c:pt idx="1068">
                  <c:v>45226</c:v>
                </c:pt>
                <c:pt idx="1069">
                  <c:v>45229</c:v>
                </c:pt>
                <c:pt idx="1070">
                  <c:v>45230</c:v>
                </c:pt>
                <c:pt idx="1071">
                  <c:v>45231</c:v>
                </c:pt>
                <c:pt idx="1072">
                  <c:v>45232</c:v>
                </c:pt>
                <c:pt idx="1073">
                  <c:v>45233</c:v>
                </c:pt>
                <c:pt idx="1074">
                  <c:v>45236</c:v>
                </c:pt>
                <c:pt idx="1075">
                  <c:v>45237</c:v>
                </c:pt>
                <c:pt idx="1076">
                  <c:v>45238</c:v>
                </c:pt>
                <c:pt idx="1077">
                  <c:v>45239</c:v>
                </c:pt>
                <c:pt idx="1078">
                  <c:v>45240</c:v>
                </c:pt>
                <c:pt idx="1079">
                  <c:v>45243</c:v>
                </c:pt>
                <c:pt idx="1080">
                  <c:v>45244</c:v>
                </c:pt>
                <c:pt idx="1081">
                  <c:v>45245</c:v>
                </c:pt>
                <c:pt idx="1082">
                  <c:v>45246</c:v>
                </c:pt>
                <c:pt idx="1083">
                  <c:v>45247</c:v>
                </c:pt>
                <c:pt idx="1084">
                  <c:v>45250</c:v>
                </c:pt>
                <c:pt idx="1085">
                  <c:v>45251</c:v>
                </c:pt>
                <c:pt idx="1086">
                  <c:v>45252</c:v>
                </c:pt>
                <c:pt idx="1087">
                  <c:v>45253</c:v>
                </c:pt>
                <c:pt idx="1088">
                  <c:v>45254</c:v>
                </c:pt>
                <c:pt idx="1089">
                  <c:v>45257</c:v>
                </c:pt>
                <c:pt idx="1090">
                  <c:v>45258</c:v>
                </c:pt>
                <c:pt idx="1091">
                  <c:v>45259</c:v>
                </c:pt>
                <c:pt idx="1092">
                  <c:v>45260</c:v>
                </c:pt>
                <c:pt idx="1093">
                  <c:v>45261</c:v>
                </c:pt>
                <c:pt idx="1094">
                  <c:v>45264</c:v>
                </c:pt>
                <c:pt idx="1095">
                  <c:v>45265</c:v>
                </c:pt>
                <c:pt idx="1096">
                  <c:v>45266</c:v>
                </c:pt>
                <c:pt idx="1097">
                  <c:v>45267</c:v>
                </c:pt>
                <c:pt idx="1098">
                  <c:v>45268</c:v>
                </c:pt>
                <c:pt idx="1099">
                  <c:v>45271</c:v>
                </c:pt>
                <c:pt idx="1100">
                  <c:v>45272</c:v>
                </c:pt>
                <c:pt idx="1101">
                  <c:v>45273</c:v>
                </c:pt>
                <c:pt idx="1102">
                  <c:v>45274</c:v>
                </c:pt>
                <c:pt idx="1103">
                  <c:v>45275</c:v>
                </c:pt>
                <c:pt idx="1104">
                  <c:v>45278</c:v>
                </c:pt>
                <c:pt idx="1105">
                  <c:v>45279</c:v>
                </c:pt>
                <c:pt idx="1106">
                  <c:v>45280</c:v>
                </c:pt>
                <c:pt idx="1107">
                  <c:v>45281</c:v>
                </c:pt>
                <c:pt idx="1108">
                  <c:v>45282</c:v>
                </c:pt>
                <c:pt idx="1109">
                  <c:v>45285</c:v>
                </c:pt>
                <c:pt idx="1110">
                  <c:v>45286</c:v>
                </c:pt>
                <c:pt idx="1111">
                  <c:v>45287</c:v>
                </c:pt>
                <c:pt idx="1112">
                  <c:v>45288</c:v>
                </c:pt>
                <c:pt idx="1113">
                  <c:v>45289</c:v>
                </c:pt>
                <c:pt idx="1114">
                  <c:v>45292</c:v>
                </c:pt>
                <c:pt idx="1115">
                  <c:v>45293</c:v>
                </c:pt>
                <c:pt idx="1116">
                  <c:v>45294</c:v>
                </c:pt>
                <c:pt idx="1117">
                  <c:v>45295</c:v>
                </c:pt>
                <c:pt idx="1118">
                  <c:v>45296</c:v>
                </c:pt>
                <c:pt idx="1119">
                  <c:v>45299</c:v>
                </c:pt>
                <c:pt idx="1120">
                  <c:v>45300</c:v>
                </c:pt>
                <c:pt idx="1121">
                  <c:v>45301</c:v>
                </c:pt>
                <c:pt idx="1122">
                  <c:v>45302</c:v>
                </c:pt>
                <c:pt idx="1123">
                  <c:v>45303</c:v>
                </c:pt>
                <c:pt idx="1124">
                  <c:v>45306</c:v>
                </c:pt>
                <c:pt idx="1125">
                  <c:v>45307</c:v>
                </c:pt>
                <c:pt idx="1126">
                  <c:v>45308</c:v>
                </c:pt>
                <c:pt idx="1127">
                  <c:v>45309</c:v>
                </c:pt>
                <c:pt idx="1128">
                  <c:v>45310</c:v>
                </c:pt>
                <c:pt idx="1129">
                  <c:v>45313</c:v>
                </c:pt>
                <c:pt idx="1130">
                  <c:v>45314</c:v>
                </c:pt>
                <c:pt idx="1131">
                  <c:v>45315</c:v>
                </c:pt>
                <c:pt idx="1132">
                  <c:v>45316</c:v>
                </c:pt>
                <c:pt idx="1133">
                  <c:v>45317</c:v>
                </c:pt>
                <c:pt idx="1134">
                  <c:v>45320</c:v>
                </c:pt>
                <c:pt idx="1135">
                  <c:v>45321</c:v>
                </c:pt>
                <c:pt idx="1136">
                  <c:v>45322</c:v>
                </c:pt>
                <c:pt idx="1137">
                  <c:v>45323</c:v>
                </c:pt>
                <c:pt idx="1138">
                  <c:v>45324</c:v>
                </c:pt>
                <c:pt idx="1139">
                  <c:v>45327</c:v>
                </c:pt>
                <c:pt idx="1140">
                  <c:v>45328</c:v>
                </c:pt>
                <c:pt idx="1141">
                  <c:v>45329</c:v>
                </c:pt>
                <c:pt idx="1142">
                  <c:v>45330</c:v>
                </c:pt>
                <c:pt idx="1143">
                  <c:v>45331</c:v>
                </c:pt>
                <c:pt idx="1144">
                  <c:v>45334</c:v>
                </c:pt>
                <c:pt idx="1145">
                  <c:v>45335</c:v>
                </c:pt>
                <c:pt idx="1146">
                  <c:v>45336</c:v>
                </c:pt>
                <c:pt idx="1147">
                  <c:v>45337</c:v>
                </c:pt>
                <c:pt idx="1148">
                  <c:v>45338</c:v>
                </c:pt>
                <c:pt idx="1149">
                  <c:v>45341</c:v>
                </c:pt>
                <c:pt idx="1150">
                  <c:v>45342</c:v>
                </c:pt>
                <c:pt idx="1151">
                  <c:v>45343</c:v>
                </c:pt>
                <c:pt idx="1152">
                  <c:v>45344</c:v>
                </c:pt>
                <c:pt idx="1153">
                  <c:v>45345</c:v>
                </c:pt>
                <c:pt idx="1154">
                  <c:v>45348</c:v>
                </c:pt>
                <c:pt idx="1155">
                  <c:v>45349</c:v>
                </c:pt>
                <c:pt idx="1156">
                  <c:v>45350</c:v>
                </c:pt>
                <c:pt idx="1157">
                  <c:v>45351</c:v>
                </c:pt>
                <c:pt idx="1158">
                  <c:v>45352</c:v>
                </c:pt>
                <c:pt idx="1159">
                  <c:v>45355</c:v>
                </c:pt>
                <c:pt idx="1160">
                  <c:v>45356</c:v>
                </c:pt>
                <c:pt idx="1161">
                  <c:v>45357</c:v>
                </c:pt>
                <c:pt idx="1162">
                  <c:v>45358</c:v>
                </c:pt>
                <c:pt idx="1163">
                  <c:v>45359</c:v>
                </c:pt>
                <c:pt idx="1164">
                  <c:v>45362</c:v>
                </c:pt>
                <c:pt idx="1165">
                  <c:v>45363</c:v>
                </c:pt>
                <c:pt idx="1166">
                  <c:v>45364</c:v>
                </c:pt>
                <c:pt idx="1167">
                  <c:v>45365</c:v>
                </c:pt>
                <c:pt idx="1168">
                  <c:v>45366</c:v>
                </c:pt>
                <c:pt idx="1169">
                  <c:v>45369</c:v>
                </c:pt>
                <c:pt idx="1170">
                  <c:v>45370</c:v>
                </c:pt>
                <c:pt idx="1171">
                  <c:v>45371</c:v>
                </c:pt>
                <c:pt idx="1172">
                  <c:v>45372</c:v>
                </c:pt>
                <c:pt idx="1173">
                  <c:v>45373</c:v>
                </c:pt>
                <c:pt idx="1174">
                  <c:v>45376</c:v>
                </c:pt>
                <c:pt idx="1175">
                  <c:v>45377</c:v>
                </c:pt>
                <c:pt idx="1176">
                  <c:v>45378</c:v>
                </c:pt>
                <c:pt idx="1177">
                  <c:v>45379</c:v>
                </c:pt>
                <c:pt idx="1178">
                  <c:v>45380</c:v>
                </c:pt>
                <c:pt idx="1179">
                  <c:v>45383</c:v>
                </c:pt>
                <c:pt idx="1180">
                  <c:v>45384</c:v>
                </c:pt>
                <c:pt idx="1181">
                  <c:v>45385</c:v>
                </c:pt>
                <c:pt idx="1182">
                  <c:v>45386</c:v>
                </c:pt>
                <c:pt idx="1183">
                  <c:v>45387</c:v>
                </c:pt>
                <c:pt idx="1184">
                  <c:v>45390</c:v>
                </c:pt>
                <c:pt idx="1185">
                  <c:v>45391</c:v>
                </c:pt>
                <c:pt idx="1186">
                  <c:v>45392</c:v>
                </c:pt>
                <c:pt idx="1187">
                  <c:v>45393</c:v>
                </c:pt>
                <c:pt idx="1188">
                  <c:v>45394</c:v>
                </c:pt>
                <c:pt idx="1189">
                  <c:v>45397</c:v>
                </c:pt>
                <c:pt idx="1190">
                  <c:v>45398</c:v>
                </c:pt>
                <c:pt idx="1191">
                  <c:v>45399</c:v>
                </c:pt>
                <c:pt idx="1192">
                  <c:v>45400</c:v>
                </c:pt>
                <c:pt idx="1193">
                  <c:v>45401</c:v>
                </c:pt>
                <c:pt idx="1194">
                  <c:v>45404</c:v>
                </c:pt>
                <c:pt idx="1195">
                  <c:v>45405</c:v>
                </c:pt>
                <c:pt idx="1196">
                  <c:v>45406</c:v>
                </c:pt>
                <c:pt idx="1197">
                  <c:v>45407</c:v>
                </c:pt>
                <c:pt idx="1198">
                  <c:v>45408</c:v>
                </c:pt>
                <c:pt idx="1199">
                  <c:v>45411</c:v>
                </c:pt>
                <c:pt idx="1200">
                  <c:v>45412</c:v>
                </c:pt>
                <c:pt idx="1201">
                  <c:v>45413</c:v>
                </c:pt>
                <c:pt idx="1202">
                  <c:v>45414</c:v>
                </c:pt>
                <c:pt idx="1203">
                  <c:v>45415</c:v>
                </c:pt>
                <c:pt idx="1204">
                  <c:v>45418</c:v>
                </c:pt>
                <c:pt idx="1205">
                  <c:v>45419</c:v>
                </c:pt>
                <c:pt idx="1206">
                  <c:v>45420</c:v>
                </c:pt>
                <c:pt idx="1207">
                  <c:v>45421</c:v>
                </c:pt>
                <c:pt idx="1208">
                  <c:v>45422</c:v>
                </c:pt>
                <c:pt idx="1209">
                  <c:v>45425</c:v>
                </c:pt>
                <c:pt idx="1210">
                  <c:v>45426</c:v>
                </c:pt>
                <c:pt idx="1211">
                  <c:v>45427</c:v>
                </c:pt>
                <c:pt idx="1212">
                  <c:v>45428</c:v>
                </c:pt>
                <c:pt idx="1213">
                  <c:v>45429</c:v>
                </c:pt>
                <c:pt idx="1214">
                  <c:v>45432</c:v>
                </c:pt>
                <c:pt idx="1215">
                  <c:v>45433</c:v>
                </c:pt>
                <c:pt idx="1216">
                  <c:v>45434</c:v>
                </c:pt>
                <c:pt idx="1217">
                  <c:v>45435</c:v>
                </c:pt>
                <c:pt idx="1218">
                  <c:v>45436</c:v>
                </c:pt>
                <c:pt idx="1219">
                  <c:v>45439</c:v>
                </c:pt>
                <c:pt idx="1220">
                  <c:v>45440</c:v>
                </c:pt>
                <c:pt idx="1221">
                  <c:v>45441</c:v>
                </c:pt>
                <c:pt idx="1222">
                  <c:v>45442</c:v>
                </c:pt>
                <c:pt idx="1223">
                  <c:v>45443</c:v>
                </c:pt>
                <c:pt idx="1224">
                  <c:v>45446</c:v>
                </c:pt>
                <c:pt idx="1225">
                  <c:v>45447</c:v>
                </c:pt>
                <c:pt idx="1226">
                  <c:v>45448</c:v>
                </c:pt>
                <c:pt idx="1227">
                  <c:v>45449</c:v>
                </c:pt>
                <c:pt idx="1228">
                  <c:v>45450</c:v>
                </c:pt>
                <c:pt idx="1229">
                  <c:v>45453</c:v>
                </c:pt>
                <c:pt idx="1230">
                  <c:v>45454</c:v>
                </c:pt>
                <c:pt idx="1231">
                  <c:v>45455</c:v>
                </c:pt>
                <c:pt idx="1232">
                  <c:v>45456</c:v>
                </c:pt>
                <c:pt idx="1233">
                  <c:v>45457</c:v>
                </c:pt>
                <c:pt idx="1234">
                  <c:v>45460</c:v>
                </c:pt>
                <c:pt idx="1235">
                  <c:v>45461</c:v>
                </c:pt>
                <c:pt idx="1236">
                  <c:v>45462</c:v>
                </c:pt>
                <c:pt idx="1237">
                  <c:v>45463</c:v>
                </c:pt>
                <c:pt idx="1238">
                  <c:v>45464</c:v>
                </c:pt>
                <c:pt idx="1239">
                  <c:v>45467</c:v>
                </c:pt>
                <c:pt idx="1240">
                  <c:v>45468</c:v>
                </c:pt>
                <c:pt idx="1241">
                  <c:v>45469</c:v>
                </c:pt>
                <c:pt idx="1242">
                  <c:v>45470</c:v>
                </c:pt>
                <c:pt idx="1243">
                  <c:v>45471</c:v>
                </c:pt>
                <c:pt idx="1244">
                  <c:v>45474</c:v>
                </c:pt>
                <c:pt idx="1245">
                  <c:v>45475</c:v>
                </c:pt>
                <c:pt idx="1246">
                  <c:v>45476</c:v>
                </c:pt>
                <c:pt idx="1247">
                  <c:v>45477</c:v>
                </c:pt>
                <c:pt idx="1248">
                  <c:v>45478</c:v>
                </c:pt>
                <c:pt idx="1249">
                  <c:v>45481</c:v>
                </c:pt>
                <c:pt idx="1250">
                  <c:v>45482</c:v>
                </c:pt>
                <c:pt idx="1251">
                  <c:v>45483</c:v>
                </c:pt>
                <c:pt idx="1252">
                  <c:v>45484</c:v>
                </c:pt>
                <c:pt idx="1253">
                  <c:v>45485</c:v>
                </c:pt>
                <c:pt idx="1254">
                  <c:v>45488</c:v>
                </c:pt>
                <c:pt idx="1255">
                  <c:v>45489</c:v>
                </c:pt>
                <c:pt idx="1256">
                  <c:v>45490</c:v>
                </c:pt>
                <c:pt idx="1257">
                  <c:v>45491</c:v>
                </c:pt>
                <c:pt idx="1258">
                  <c:v>45492</c:v>
                </c:pt>
                <c:pt idx="1259">
                  <c:v>45495</c:v>
                </c:pt>
                <c:pt idx="1260">
                  <c:v>45496</c:v>
                </c:pt>
                <c:pt idx="1261">
                  <c:v>45497</c:v>
                </c:pt>
                <c:pt idx="1262">
                  <c:v>45498</c:v>
                </c:pt>
                <c:pt idx="1263">
                  <c:v>45499</c:v>
                </c:pt>
                <c:pt idx="1264">
                  <c:v>45502</c:v>
                </c:pt>
                <c:pt idx="1265">
                  <c:v>45503</c:v>
                </c:pt>
                <c:pt idx="1266">
                  <c:v>45504</c:v>
                </c:pt>
                <c:pt idx="1267">
                  <c:v>45505</c:v>
                </c:pt>
                <c:pt idx="1268">
                  <c:v>45506</c:v>
                </c:pt>
                <c:pt idx="1269">
                  <c:v>45509</c:v>
                </c:pt>
                <c:pt idx="1270">
                  <c:v>45510</c:v>
                </c:pt>
                <c:pt idx="1271">
                  <c:v>45511</c:v>
                </c:pt>
                <c:pt idx="1272">
                  <c:v>45512</c:v>
                </c:pt>
                <c:pt idx="1273">
                  <c:v>45513</c:v>
                </c:pt>
                <c:pt idx="1274">
                  <c:v>45516</c:v>
                </c:pt>
                <c:pt idx="1275">
                  <c:v>45517</c:v>
                </c:pt>
                <c:pt idx="1276">
                  <c:v>45518</c:v>
                </c:pt>
                <c:pt idx="1277">
                  <c:v>45519</c:v>
                </c:pt>
                <c:pt idx="1278">
                  <c:v>45520</c:v>
                </c:pt>
                <c:pt idx="1279">
                  <c:v>45523</c:v>
                </c:pt>
                <c:pt idx="1280">
                  <c:v>45524</c:v>
                </c:pt>
                <c:pt idx="1281">
                  <c:v>45525</c:v>
                </c:pt>
                <c:pt idx="1282">
                  <c:v>45526</c:v>
                </c:pt>
                <c:pt idx="1283">
                  <c:v>45527</c:v>
                </c:pt>
                <c:pt idx="1284">
                  <c:v>45530</c:v>
                </c:pt>
                <c:pt idx="1285">
                  <c:v>45531</c:v>
                </c:pt>
                <c:pt idx="1286">
                  <c:v>45532</c:v>
                </c:pt>
                <c:pt idx="1287">
                  <c:v>45533</c:v>
                </c:pt>
                <c:pt idx="1288">
                  <c:v>45534</c:v>
                </c:pt>
                <c:pt idx="1289">
                  <c:v>45537</c:v>
                </c:pt>
                <c:pt idx="1290">
                  <c:v>45538</c:v>
                </c:pt>
                <c:pt idx="1291">
                  <c:v>45539</c:v>
                </c:pt>
                <c:pt idx="1292">
                  <c:v>45540</c:v>
                </c:pt>
                <c:pt idx="1293">
                  <c:v>45541</c:v>
                </c:pt>
                <c:pt idx="1294">
                  <c:v>45544</c:v>
                </c:pt>
                <c:pt idx="1295">
                  <c:v>45545</c:v>
                </c:pt>
                <c:pt idx="1296">
                  <c:v>45546</c:v>
                </c:pt>
                <c:pt idx="1297">
                  <c:v>45547</c:v>
                </c:pt>
                <c:pt idx="1298">
                  <c:v>45548</c:v>
                </c:pt>
                <c:pt idx="1299">
                  <c:v>45551</c:v>
                </c:pt>
                <c:pt idx="1300">
                  <c:v>45552</c:v>
                </c:pt>
                <c:pt idx="1301">
                  <c:v>45553</c:v>
                </c:pt>
                <c:pt idx="1302">
                  <c:v>45554</c:v>
                </c:pt>
                <c:pt idx="1303">
                  <c:v>45555</c:v>
                </c:pt>
                <c:pt idx="1304">
                  <c:v>45558</c:v>
                </c:pt>
                <c:pt idx="1305">
                  <c:v>45559</c:v>
                </c:pt>
              </c:numCache>
            </c:numRef>
          </c:cat>
          <c:val>
            <c:numRef>
              <c:f>Sheet1!$D$8:$D$1313</c:f>
              <c:numCache>
                <c:formatCode>0.0</c:formatCode>
                <c:ptCount val="1306"/>
                <c:pt idx="0">
                  <c:v>10.654999999999999</c:v>
                </c:pt>
                <c:pt idx="1">
                  <c:v>10.5219</c:v>
                </c:pt>
                <c:pt idx="2">
                  <c:v>10.568899999999999</c:v>
                </c:pt>
                <c:pt idx="3">
                  <c:v>10.5312</c:v>
                </c:pt>
                <c:pt idx="4">
                  <c:v>10.590299999999999</c:v>
                </c:pt>
                <c:pt idx="5">
                  <c:v>10.5928</c:v>
                </c:pt>
                <c:pt idx="6">
                  <c:v>10.5768</c:v>
                </c:pt>
                <c:pt idx="7">
                  <c:v>10.603899999999999</c:v>
                </c:pt>
                <c:pt idx="8">
                  <c:v>10.4918</c:v>
                </c:pt>
                <c:pt idx="9">
                  <c:v>10.499000000000001</c:v>
                </c:pt>
                <c:pt idx="10">
                  <c:v>10.5252</c:v>
                </c:pt>
                <c:pt idx="11">
                  <c:v>10.436400000000001</c:v>
                </c:pt>
                <c:pt idx="12">
                  <c:v>10.4496</c:v>
                </c:pt>
                <c:pt idx="13">
                  <c:v>10.6721</c:v>
                </c:pt>
                <c:pt idx="14">
                  <c:v>10.7494</c:v>
                </c:pt>
                <c:pt idx="15">
                  <c:v>10.742599999999999</c:v>
                </c:pt>
                <c:pt idx="16">
                  <c:v>10.798</c:v>
                </c:pt>
                <c:pt idx="17">
                  <c:v>10.870799999999999</c:v>
                </c:pt>
                <c:pt idx="18">
                  <c:v>10.8177</c:v>
                </c:pt>
                <c:pt idx="19">
                  <c:v>10.8117</c:v>
                </c:pt>
                <c:pt idx="20">
                  <c:v>10.8299</c:v>
                </c:pt>
                <c:pt idx="21">
                  <c:v>10.7425</c:v>
                </c:pt>
                <c:pt idx="22">
                  <c:v>10.8222</c:v>
                </c:pt>
                <c:pt idx="23">
                  <c:v>10.7592</c:v>
                </c:pt>
                <c:pt idx="24">
                  <c:v>10.848800000000001</c:v>
                </c:pt>
                <c:pt idx="25">
                  <c:v>10.807399999999999</c:v>
                </c:pt>
                <c:pt idx="26">
                  <c:v>10.723699999999999</c:v>
                </c:pt>
                <c:pt idx="27">
                  <c:v>10.817299999999999</c:v>
                </c:pt>
                <c:pt idx="28">
                  <c:v>10.896599999999999</c:v>
                </c:pt>
                <c:pt idx="29">
                  <c:v>11.075100000000001</c:v>
                </c:pt>
                <c:pt idx="30">
                  <c:v>11.114699999999999</c:v>
                </c:pt>
                <c:pt idx="31">
                  <c:v>11.1105</c:v>
                </c:pt>
                <c:pt idx="32">
                  <c:v>11.167899999999999</c:v>
                </c:pt>
                <c:pt idx="33">
                  <c:v>11.0924</c:v>
                </c:pt>
                <c:pt idx="34">
                  <c:v>10.8079</c:v>
                </c:pt>
                <c:pt idx="35">
                  <c:v>10.8657</c:v>
                </c:pt>
                <c:pt idx="36">
                  <c:v>10.681699999999999</c:v>
                </c:pt>
                <c:pt idx="37">
                  <c:v>10.587199999999999</c:v>
                </c:pt>
                <c:pt idx="38">
                  <c:v>10.5871</c:v>
                </c:pt>
                <c:pt idx="39">
                  <c:v>10.730600000000001</c:v>
                </c:pt>
                <c:pt idx="40">
                  <c:v>10.898899999999999</c:v>
                </c:pt>
                <c:pt idx="41">
                  <c:v>10.819100000000001</c:v>
                </c:pt>
                <c:pt idx="42">
                  <c:v>10.6532</c:v>
                </c:pt>
                <c:pt idx="43">
                  <c:v>10.716200000000001</c:v>
                </c:pt>
                <c:pt idx="44">
                  <c:v>10.8698</c:v>
                </c:pt>
                <c:pt idx="45">
                  <c:v>10.8362</c:v>
                </c:pt>
                <c:pt idx="46">
                  <c:v>10.8535</c:v>
                </c:pt>
                <c:pt idx="47">
                  <c:v>10.8361</c:v>
                </c:pt>
                <c:pt idx="48">
                  <c:v>10.6136</c:v>
                </c:pt>
                <c:pt idx="49">
                  <c:v>10.6579</c:v>
                </c:pt>
                <c:pt idx="50">
                  <c:v>10.650700000000001</c:v>
                </c:pt>
                <c:pt idx="51">
                  <c:v>10.5144</c:v>
                </c:pt>
                <c:pt idx="52">
                  <c:v>10.575900000000001</c:v>
                </c:pt>
                <c:pt idx="53">
                  <c:v>10.683299999999999</c:v>
                </c:pt>
                <c:pt idx="54">
                  <c:v>10.6937</c:v>
                </c:pt>
                <c:pt idx="55">
                  <c:v>10.678900000000001</c:v>
                </c:pt>
                <c:pt idx="56">
                  <c:v>10.767200000000001</c:v>
                </c:pt>
                <c:pt idx="57">
                  <c:v>10.895200000000001</c:v>
                </c:pt>
                <c:pt idx="58">
                  <c:v>11.1737</c:v>
                </c:pt>
                <c:pt idx="59">
                  <c:v>11.1075</c:v>
                </c:pt>
                <c:pt idx="60">
                  <c:v>11.2445</c:v>
                </c:pt>
                <c:pt idx="61">
                  <c:v>11.2668</c:v>
                </c:pt>
                <c:pt idx="62">
                  <c:v>11.234400000000001</c:v>
                </c:pt>
                <c:pt idx="63">
                  <c:v>11.2555</c:v>
                </c:pt>
                <c:pt idx="64">
                  <c:v>11.2722</c:v>
                </c:pt>
                <c:pt idx="65">
                  <c:v>11.2554</c:v>
                </c:pt>
                <c:pt idx="66">
                  <c:v>11.2536</c:v>
                </c:pt>
                <c:pt idx="67">
                  <c:v>11.255000000000001</c:v>
                </c:pt>
                <c:pt idx="68">
                  <c:v>11.4002</c:v>
                </c:pt>
                <c:pt idx="69">
                  <c:v>11.438000000000001</c:v>
                </c:pt>
                <c:pt idx="70">
                  <c:v>11.3802</c:v>
                </c:pt>
                <c:pt idx="71">
                  <c:v>11.3775</c:v>
                </c:pt>
                <c:pt idx="72">
                  <c:v>11.4953</c:v>
                </c:pt>
                <c:pt idx="73">
                  <c:v>11.454499999999999</c:v>
                </c:pt>
                <c:pt idx="74">
                  <c:v>11.367800000000001</c:v>
                </c:pt>
                <c:pt idx="75">
                  <c:v>11.3956</c:v>
                </c:pt>
                <c:pt idx="76">
                  <c:v>11.301299999999999</c:v>
                </c:pt>
                <c:pt idx="77">
                  <c:v>11.492800000000001</c:v>
                </c:pt>
                <c:pt idx="78">
                  <c:v>11.524900000000001</c:v>
                </c:pt>
                <c:pt idx="79">
                  <c:v>11.6492</c:v>
                </c:pt>
                <c:pt idx="80">
                  <c:v>11.653</c:v>
                </c:pt>
                <c:pt idx="81">
                  <c:v>11.6183</c:v>
                </c:pt>
                <c:pt idx="82">
                  <c:v>11.6623</c:v>
                </c:pt>
                <c:pt idx="83">
                  <c:v>11.7318</c:v>
                </c:pt>
                <c:pt idx="84">
                  <c:v>11.6037</c:v>
                </c:pt>
                <c:pt idx="85">
                  <c:v>11.286300000000001</c:v>
                </c:pt>
                <c:pt idx="86">
                  <c:v>11.437900000000001</c:v>
                </c:pt>
                <c:pt idx="87">
                  <c:v>11.2644</c:v>
                </c:pt>
                <c:pt idx="88">
                  <c:v>11.2811</c:v>
                </c:pt>
                <c:pt idx="89">
                  <c:v>11.2811</c:v>
                </c:pt>
                <c:pt idx="90">
                  <c:v>11.2811</c:v>
                </c:pt>
                <c:pt idx="91">
                  <c:v>10.9619</c:v>
                </c:pt>
                <c:pt idx="92">
                  <c:v>10.6769</c:v>
                </c:pt>
                <c:pt idx="93">
                  <c:v>10.6225</c:v>
                </c:pt>
                <c:pt idx="94">
                  <c:v>10.6441</c:v>
                </c:pt>
                <c:pt idx="95">
                  <c:v>10.737</c:v>
                </c:pt>
                <c:pt idx="96">
                  <c:v>10.785399999999999</c:v>
                </c:pt>
                <c:pt idx="97">
                  <c:v>11.068300000000001</c:v>
                </c:pt>
                <c:pt idx="98">
                  <c:v>11.028600000000001</c:v>
                </c:pt>
                <c:pt idx="99">
                  <c:v>10.963100000000001</c:v>
                </c:pt>
                <c:pt idx="100">
                  <c:v>11.097099999999999</c:v>
                </c:pt>
                <c:pt idx="101">
                  <c:v>11.193099999999999</c:v>
                </c:pt>
                <c:pt idx="102">
                  <c:v>11.1587</c:v>
                </c:pt>
                <c:pt idx="103">
                  <c:v>11.194699999999999</c:v>
                </c:pt>
                <c:pt idx="104">
                  <c:v>11.2521</c:v>
                </c:pt>
                <c:pt idx="105">
                  <c:v>11.117699999999999</c:v>
                </c:pt>
                <c:pt idx="106">
                  <c:v>11.165800000000001</c:v>
                </c:pt>
                <c:pt idx="107">
                  <c:v>10.9482</c:v>
                </c:pt>
                <c:pt idx="108">
                  <c:v>10.830299999999999</c:v>
                </c:pt>
                <c:pt idx="109">
                  <c:v>10.627800000000001</c:v>
                </c:pt>
                <c:pt idx="110">
                  <c:v>10.661799999999999</c:v>
                </c:pt>
                <c:pt idx="111">
                  <c:v>10.581099999999999</c:v>
                </c:pt>
                <c:pt idx="112">
                  <c:v>10.6114</c:v>
                </c:pt>
                <c:pt idx="113">
                  <c:v>10.377800000000001</c:v>
                </c:pt>
                <c:pt idx="114">
                  <c:v>10.446300000000001</c:v>
                </c:pt>
                <c:pt idx="115">
                  <c:v>10.448499999999999</c:v>
                </c:pt>
                <c:pt idx="116">
                  <c:v>10.4254</c:v>
                </c:pt>
                <c:pt idx="117">
                  <c:v>10.6624</c:v>
                </c:pt>
                <c:pt idx="118">
                  <c:v>10.417199999999999</c:v>
                </c:pt>
                <c:pt idx="119">
                  <c:v>9.9738000000000007</c:v>
                </c:pt>
                <c:pt idx="120">
                  <c:v>10.115600000000001</c:v>
                </c:pt>
                <c:pt idx="121">
                  <c:v>9.9669000000000008</c:v>
                </c:pt>
                <c:pt idx="122">
                  <c:v>9.6694999999999993</c:v>
                </c:pt>
                <c:pt idx="123">
                  <c:v>9.5596999999999994</c:v>
                </c:pt>
                <c:pt idx="124">
                  <c:v>9.1690000000000005</c:v>
                </c:pt>
                <c:pt idx="125">
                  <c:v>9.2484999999999999</c:v>
                </c:pt>
                <c:pt idx="126">
                  <c:v>8.9114000000000004</c:v>
                </c:pt>
                <c:pt idx="127">
                  <c:v>8.7379999999999995</c:v>
                </c:pt>
                <c:pt idx="128">
                  <c:v>9.1896000000000004</c:v>
                </c:pt>
                <c:pt idx="129">
                  <c:v>8.7485999999999997</c:v>
                </c:pt>
                <c:pt idx="130">
                  <c:v>9.1292000000000009</c:v>
                </c:pt>
                <c:pt idx="131">
                  <c:v>9.4992999999999999</c:v>
                </c:pt>
                <c:pt idx="132">
                  <c:v>9.4238999999999997</c:v>
                </c:pt>
                <c:pt idx="133">
                  <c:v>9.8559000000000001</c:v>
                </c:pt>
                <c:pt idx="134">
                  <c:v>9.7604000000000006</c:v>
                </c:pt>
                <c:pt idx="135">
                  <c:v>10.052199999999999</c:v>
                </c:pt>
                <c:pt idx="136">
                  <c:v>9.8933999999999997</c:v>
                </c:pt>
                <c:pt idx="137">
                  <c:v>9.9967000000000006</c:v>
                </c:pt>
                <c:pt idx="138">
                  <c:v>9.9306000000000001</c:v>
                </c:pt>
                <c:pt idx="139">
                  <c:v>10.1441</c:v>
                </c:pt>
                <c:pt idx="140">
                  <c:v>10.3447</c:v>
                </c:pt>
                <c:pt idx="141">
                  <c:v>10.273</c:v>
                </c:pt>
                <c:pt idx="142">
                  <c:v>10.468500000000001</c:v>
                </c:pt>
                <c:pt idx="143">
                  <c:v>10.468299999999999</c:v>
                </c:pt>
                <c:pt idx="144">
                  <c:v>10.4734</c:v>
                </c:pt>
                <c:pt idx="145">
                  <c:v>10.5342</c:v>
                </c:pt>
                <c:pt idx="146">
                  <c:v>10.431699999999999</c:v>
                </c:pt>
                <c:pt idx="147">
                  <c:v>10.3741</c:v>
                </c:pt>
                <c:pt idx="148">
                  <c:v>10.5428</c:v>
                </c:pt>
                <c:pt idx="149">
                  <c:v>10.6272</c:v>
                </c:pt>
                <c:pt idx="150">
                  <c:v>10.4314</c:v>
                </c:pt>
                <c:pt idx="151">
                  <c:v>10.444599999999999</c:v>
                </c:pt>
                <c:pt idx="152">
                  <c:v>10.6211</c:v>
                </c:pt>
                <c:pt idx="153">
                  <c:v>10.599</c:v>
                </c:pt>
                <c:pt idx="154">
                  <c:v>10.823</c:v>
                </c:pt>
                <c:pt idx="155">
                  <c:v>11.085599999999999</c:v>
                </c:pt>
                <c:pt idx="156">
                  <c:v>11.1867</c:v>
                </c:pt>
                <c:pt idx="157">
                  <c:v>11.1975</c:v>
                </c:pt>
                <c:pt idx="158">
                  <c:v>11.192500000000001</c:v>
                </c:pt>
                <c:pt idx="159">
                  <c:v>10.7484</c:v>
                </c:pt>
                <c:pt idx="160">
                  <c:v>10.8371</c:v>
                </c:pt>
                <c:pt idx="161">
                  <c:v>10.925800000000001</c:v>
                </c:pt>
                <c:pt idx="162">
                  <c:v>10.8957</c:v>
                </c:pt>
                <c:pt idx="163">
                  <c:v>11.0055</c:v>
                </c:pt>
                <c:pt idx="164">
                  <c:v>11.216799999999999</c:v>
                </c:pt>
                <c:pt idx="165">
                  <c:v>11.082599999999999</c:v>
                </c:pt>
                <c:pt idx="166">
                  <c:v>11.0686</c:v>
                </c:pt>
                <c:pt idx="167">
                  <c:v>10.9209</c:v>
                </c:pt>
                <c:pt idx="168">
                  <c:v>10.939</c:v>
                </c:pt>
                <c:pt idx="169">
                  <c:v>11.019</c:v>
                </c:pt>
                <c:pt idx="170">
                  <c:v>11.2346</c:v>
                </c:pt>
                <c:pt idx="171">
                  <c:v>11.250999999999999</c:v>
                </c:pt>
                <c:pt idx="172">
                  <c:v>11.2187</c:v>
                </c:pt>
                <c:pt idx="173">
                  <c:v>10.581</c:v>
                </c:pt>
                <c:pt idx="174">
                  <c:v>10.6013</c:v>
                </c:pt>
                <c:pt idx="175">
                  <c:v>10.8126</c:v>
                </c:pt>
                <c:pt idx="176">
                  <c:v>10.782999999999999</c:v>
                </c:pt>
                <c:pt idx="177">
                  <c:v>10.702</c:v>
                </c:pt>
                <c:pt idx="178">
                  <c:v>10.6069</c:v>
                </c:pt>
                <c:pt idx="179">
                  <c:v>10.9453</c:v>
                </c:pt>
                <c:pt idx="180">
                  <c:v>11.0448</c:v>
                </c:pt>
                <c:pt idx="181">
                  <c:v>11.2004</c:v>
                </c:pt>
                <c:pt idx="182">
                  <c:v>11.212300000000001</c:v>
                </c:pt>
                <c:pt idx="183">
                  <c:v>11.4095</c:v>
                </c:pt>
                <c:pt idx="184">
                  <c:v>11.3323</c:v>
                </c:pt>
                <c:pt idx="185">
                  <c:v>11.459899999999999</c:v>
                </c:pt>
                <c:pt idx="186">
                  <c:v>11.433</c:v>
                </c:pt>
                <c:pt idx="187">
                  <c:v>11.1698</c:v>
                </c:pt>
                <c:pt idx="188">
                  <c:v>11.0794</c:v>
                </c:pt>
                <c:pt idx="189">
                  <c:v>10.816700000000001</c:v>
                </c:pt>
                <c:pt idx="190">
                  <c:v>11.071400000000001</c:v>
                </c:pt>
                <c:pt idx="191">
                  <c:v>11.133699999999999</c:v>
                </c:pt>
                <c:pt idx="192">
                  <c:v>11.1151</c:v>
                </c:pt>
                <c:pt idx="193">
                  <c:v>11.194100000000001</c:v>
                </c:pt>
                <c:pt idx="194">
                  <c:v>11.1211</c:v>
                </c:pt>
                <c:pt idx="195">
                  <c:v>11.3696</c:v>
                </c:pt>
                <c:pt idx="196">
                  <c:v>11.3218</c:v>
                </c:pt>
                <c:pt idx="197">
                  <c:v>11.325200000000001</c:v>
                </c:pt>
                <c:pt idx="198">
                  <c:v>11.2218</c:v>
                </c:pt>
                <c:pt idx="199">
                  <c:v>11.114800000000001</c:v>
                </c:pt>
                <c:pt idx="200">
                  <c:v>11.171200000000001</c:v>
                </c:pt>
                <c:pt idx="201">
                  <c:v>11.162100000000001</c:v>
                </c:pt>
                <c:pt idx="202">
                  <c:v>11.5389</c:v>
                </c:pt>
                <c:pt idx="203">
                  <c:v>11.6473</c:v>
                </c:pt>
                <c:pt idx="204">
                  <c:v>12.0558</c:v>
                </c:pt>
                <c:pt idx="205">
                  <c:v>11.8947</c:v>
                </c:pt>
                <c:pt idx="206">
                  <c:v>11.918200000000001</c:v>
                </c:pt>
                <c:pt idx="207">
                  <c:v>11.8302</c:v>
                </c:pt>
                <c:pt idx="208">
                  <c:v>11.6205</c:v>
                </c:pt>
                <c:pt idx="209">
                  <c:v>11.629899999999999</c:v>
                </c:pt>
                <c:pt idx="210">
                  <c:v>11.505599999999999</c:v>
                </c:pt>
                <c:pt idx="211">
                  <c:v>11.4946</c:v>
                </c:pt>
                <c:pt idx="212">
                  <c:v>11.223599999999999</c:v>
                </c:pt>
                <c:pt idx="213">
                  <c:v>11.279500000000001</c:v>
                </c:pt>
                <c:pt idx="214">
                  <c:v>11.264900000000001</c:v>
                </c:pt>
                <c:pt idx="215">
                  <c:v>11.525700000000001</c:v>
                </c:pt>
                <c:pt idx="216">
                  <c:v>11.286</c:v>
                </c:pt>
                <c:pt idx="217">
                  <c:v>11.3789</c:v>
                </c:pt>
                <c:pt idx="218">
                  <c:v>11.1523</c:v>
                </c:pt>
                <c:pt idx="219">
                  <c:v>11.1205</c:v>
                </c:pt>
                <c:pt idx="220">
                  <c:v>11.2052</c:v>
                </c:pt>
                <c:pt idx="221">
                  <c:v>11.3032</c:v>
                </c:pt>
                <c:pt idx="222">
                  <c:v>11.2608</c:v>
                </c:pt>
                <c:pt idx="223">
                  <c:v>11.204000000000001</c:v>
                </c:pt>
                <c:pt idx="224">
                  <c:v>11.2056</c:v>
                </c:pt>
                <c:pt idx="225">
                  <c:v>11.5108</c:v>
                </c:pt>
                <c:pt idx="226">
                  <c:v>11.580399999999999</c:v>
                </c:pt>
                <c:pt idx="227">
                  <c:v>11.5268</c:v>
                </c:pt>
                <c:pt idx="228">
                  <c:v>11.371499999999999</c:v>
                </c:pt>
                <c:pt idx="229">
                  <c:v>11.2981</c:v>
                </c:pt>
                <c:pt idx="230">
                  <c:v>11.5367</c:v>
                </c:pt>
                <c:pt idx="231">
                  <c:v>11.773199999999999</c:v>
                </c:pt>
                <c:pt idx="232">
                  <c:v>11.8035</c:v>
                </c:pt>
                <c:pt idx="233">
                  <c:v>11.825200000000001</c:v>
                </c:pt>
                <c:pt idx="234">
                  <c:v>11.914999999999999</c:v>
                </c:pt>
                <c:pt idx="235">
                  <c:v>11.940200000000001</c:v>
                </c:pt>
                <c:pt idx="236">
                  <c:v>11.889099999999999</c:v>
                </c:pt>
                <c:pt idx="237">
                  <c:v>11.719099999999999</c:v>
                </c:pt>
                <c:pt idx="238">
                  <c:v>11.858700000000001</c:v>
                </c:pt>
                <c:pt idx="239">
                  <c:v>12.0581</c:v>
                </c:pt>
                <c:pt idx="240">
                  <c:v>12.0319</c:v>
                </c:pt>
                <c:pt idx="241">
                  <c:v>12.030200000000001</c:v>
                </c:pt>
                <c:pt idx="242">
                  <c:v>11.944699999999999</c:v>
                </c:pt>
                <c:pt idx="243">
                  <c:v>12.0633</c:v>
                </c:pt>
                <c:pt idx="244">
                  <c:v>12.0951</c:v>
                </c:pt>
                <c:pt idx="245">
                  <c:v>12.0738</c:v>
                </c:pt>
                <c:pt idx="246">
                  <c:v>12.046200000000001</c:v>
                </c:pt>
                <c:pt idx="247">
                  <c:v>11.998200000000001</c:v>
                </c:pt>
                <c:pt idx="248">
                  <c:v>11.846299999999999</c:v>
                </c:pt>
                <c:pt idx="249">
                  <c:v>12.9084</c:v>
                </c:pt>
                <c:pt idx="250">
                  <c:v>12.9358</c:v>
                </c:pt>
                <c:pt idx="251">
                  <c:v>12.844900000000001</c:v>
                </c:pt>
                <c:pt idx="252">
                  <c:v>12.7736</c:v>
                </c:pt>
                <c:pt idx="253">
                  <c:v>12.875</c:v>
                </c:pt>
                <c:pt idx="254">
                  <c:v>12.9565</c:v>
                </c:pt>
                <c:pt idx="255">
                  <c:v>12.9994</c:v>
                </c:pt>
                <c:pt idx="256">
                  <c:v>12.9809</c:v>
                </c:pt>
                <c:pt idx="257">
                  <c:v>12.7706</c:v>
                </c:pt>
                <c:pt idx="258">
                  <c:v>12.822699999999999</c:v>
                </c:pt>
                <c:pt idx="259">
                  <c:v>12.5961</c:v>
                </c:pt>
                <c:pt idx="260">
                  <c:v>12.4635</c:v>
                </c:pt>
                <c:pt idx="261">
                  <c:v>12.4885</c:v>
                </c:pt>
                <c:pt idx="262">
                  <c:v>12.2279</c:v>
                </c:pt>
                <c:pt idx="263">
                  <c:v>12.190300000000001</c:v>
                </c:pt>
                <c:pt idx="264">
                  <c:v>12.305099999999999</c:v>
                </c:pt>
                <c:pt idx="265">
                  <c:v>12.196199999999999</c:v>
                </c:pt>
                <c:pt idx="266">
                  <c:v>12.3126</c:v>
                </c:pt>
                <c:pt idx="267">
                  <c:v>12.336600000000001</c:v>
                </c:pt>
                <c:pt idx="268">
                  <c:v>12.340299999999999</c:v>
                </c:pt>
                <c:pt idx="269">
                  <c:v>12.512700000000001</c:v>
                </c:pt>
                <c:pt idx="270">
                  <c:v>12.612</c:v>
                </c:pt>
                <c:pt idx="271">
                  <c:v>12.7499</c:v>
                </c:pt>
                <c:pt idx="272">
                  <c:v>12.7392</c:v>
                </c:pt>
                <c:pt idx="273">
                  <c:v>12.6785</c:v>
                </c:pt>
                <c:pt idx="274">
                  <c:v>12.9641</c:v>
                </c:pt>
                <c:pt idx="275">
                  <c:v>12.905099999999999</c:v>
                </c:pt>
                <c:pt idx="276">
                  <c:v>12.8687</c:v>
                </c:pt>
                <c:pt idx="277">
                  <c:v>12.606400000000001</c:v>
                </c:pt>
                <c:pt idx="278">
                  <c:v>12.720700000000001</c:v>
                </c:pt>
                <c:pt idx="279">
                  <c:v>12.8132</c:v>
                </c:pt>
                <c:pt idx="280">
                  <c:v>12.815200000000001</c:v>
                </c:pt>
                <c:pt idx="281">
                  <c:v>12.8573</c:v>
                </c:pt>
                <c:pt idx="282">
                  <c:v>12.9011</c:v>
                </c:pt>
                <c:pt idx="283">
                  <c:v>12.968400000000001</c:v>
                </c:pt>
                <c:pt idx="284">
                  <c:v>12.9908</c:v>
                </c:pt>
                <c:pt idx="285">
                  <c:v>12.930300000000001</c:v>
                </c:pt>
                <c:pt idx="286">
                  <c:v>12.923500000000001</c:v>
                </c:pt>
                <c:pt idx="287">
                  <c:v>12.776899999999999</c:v>
                </c:pt>
                <c:pt idx="288">
                  <c:v>12.5053</c:v>
                </c:pt>
                <c:pt idx="289">
                  <c:v>12.601699999999999</c:v>
                </c:pt>
                <c:pt idx="290">
                  <c:v>12.837999999999999</c:v>
                </c:pt>
                <c:pt idx="291">
                  <c:v>12.7803</c:v>
                </c:pt>
                <c:pt idx="292">
                  <c:v>13.2035</c:v>
                </c:pt>
                <c:pt idx="293">
                  <c:v>13.1881</c:v>
                </c:pt>
                <c:pt idx="294">
                  <c:v>13.3505</c:v>
                </c:pt>
                <c:pt idx="295">
                  <c:v>13.459</c:v>
                </c:pt>
                <c:pt idx="296">
                  <c:v>13.413500000000001</c:v>
                </c:pt>
                <c:pt idx="297">
                  <c:v>13.3628</c:v>
                </c:pt>
                <c:pt idx="298">
                  <c:v>13.3401</c:v>
                </c:pt>
                <c:pt idx="299">
                  <c:v>13.4817</c:v>
                </c:pt>
                <c:pt idx="300">
                  <c:v>13.4932</c:v>
                </c:pt>
                <c:pt idx="301">
                  <c:v>13.529500000000001</c:v>
                </c:pt>
                <c:pt idx="302">
                  <c:v>13.4162</c:v>
                </c:pt>
                <c:pt idx="303">
                  <c:v>13.4604</c:v>
                </c:pt>
                <c:pt idx="304">
                  <c:v>13.509600000000001</c:v>
                </c:pt>
                <c:pt idx="305">
                  <c:v>13.5572</c:v>
                </c:pt>
                <c:pt idx="306">
                  <c:v>13.5594</c:v>
                </c:pt>
                <c:pt idx="307">
                  <c:v>13.6309</c:v>
                </c:pt>
                <c:pt idx="308">
                  <c:v>13.666499999999999</c:v>
                </c:pt>
                <c:pt idx="309">
                  <c:v>13.339600000000001</c:v>
                </c:pt>
                <c:pt idx="310">
                  <c:v>13.4558</c:v>
                </c:pt>
                <c:pt idx="311">
                  <c:v>13.4344</c:v>
                </c:pt>
                <c:pt idx="312">
                  <c:v>13.5343</c:v>
                </c:pt>
                <c:pt idx="313">
                  <c:v>13.5359</c:v>
                </c:pt>
                <c:pt idx="314">
                  <c:v>14.4146</c:v>
                </c:pt>
                <c:pt idx="315">
                  <c:v>14.2774</c:v>
                </c:pt>
                <c:pt idx="316">
                  <c:v>14.3903</c:v>
                </c:pt>
                <c:pt idx="317">
                  <c:v>14.340400000000001</c:v>
                </c:pt>
                <c:pt idx="318">
                  <c:v>14.3607</c:v>
                </c:pt>
                <c:pt idx="319">
                  <c:v>14.3</c:v>
                </c:pt>
                <c:pt idx="320">
                  <c:v>14.200699999999999</c:v>
                </c:pt>
                <c:pt idx="321">
                  <c:v>14.368399999999999</c:v>
                </c:pt>
                <c:pt idx="322">
                  <c:v>14.483599999999999</c:v>
                </c:pt>
                <c:pt idx="323">
                  <c:v>14.4147</c:v>
                </c:pt>
                <c:pt idx="324">
                  <c:v>14.3109</c:v>
                </c:pt>
                <c:pt idx="325">
                  <c:v>14.207700000000001</c:v>
                </c:pt>
                <c:pt idx="326">
                  <c:v>14.3315</c:v>
                </c:pt>
                <c:pt idx="327">
                  <c:v>14.3483</c:v>
                </c:pt>
                <c:pt idx="328">
                  <c:v>14.3484</c:v>
                </c:pt>
                <c:pt idx="329">
                  <c:v>14.3004</c:v>
                </c:pt>
                <c:pt idx="330">
                  <c:v>14.431699999999999</c:v>
                </c:pt>
                <c:pt idx="331">
                  <c:v>14.7455</c:v>
                </c:pt>
                <c:pt idx="332">
                  <c:v>14.7881</c:v>
                </c:pt>
                <c:pt idx="333">
                  <c:v>14.788</c:v>
                </c:pt>
                <c:pt idx="334">
                  <c:v>14.9138</c:v>
                </c:pt>
                <c:pt idx="335">
                  <c:v>15.0054</c:v>
                </c:pt>
                <c:pt idx="336">
                  <c:v>15.036099999999999</c:v>
                </c:pt>
                <c:pt idx="337">
                  <c:v>14.957000000000001</c:v>
                </c:pt>
                <c:pt idx="338">
                  <c:v>15.139900000000001</c:v>
                </c:pt>
                <c:pt idx="339">
                  <c:v>15.160399999999999</c:v>
                </c:pt>
                <c:pt idx="340">
                  <c:v>15.357100000000001</c:v>
                </c:pt>
                <c:pt idx="341">
                  <c:v>15.3215</c:v>
                </c:pt>
                <c:pt idx="342">
                  <c:v>15.4628</c:v>
                </c:pt>
                <c:pt idx="343">
                  <c:v>15.502700000000001</c:v>
                </c:pt>
                <c:pt idx="344">
                  <c:v>15.657299999999999</c:v>
                </c:pt>
                <c:pt idx="345">
                  <c:v>16.0792</c:v>
                </c:pt>
                <c:pt idx="346">
                  <c:v>16.253499999999999</c:v>
                </c:pt>
                <c:pt idx="347">
                  <c:v>16.2333</c:v>
                </c:pt>
                <c:pt idx="348">
                  <c:v>15.9696</c:v>
                </c:pt>
                <c:pt idx="349">
                  <c:v>16.320799999999998</c:v>
                </c:pt>
                <c:pt idx="350">
                  <c:v>15.8992</c:v>
                </c:pt>
                <c:pt idx="351">
                  <c:v>15.8409</c:v>
                </c:pt>
                <c:pt idx="352">
                  <c:v>15.5709</c:v>
                </c:pt>
                <c:pt idx="353">
                  <c:v>15.4255</c:v>
                </c:pt>
                <c:pt idx="354">
                  <c:v>15.7447</c:v>
                </c:pt>
                <c:pt idx="355">
                  <c:v>15.9581</c:v>
                </c:pt>
                <c:pt idx="356">
                  <c:v>15.4161</c:v>
                </c:pt>
                <c:pt idx="357">
                  <c:v>15.311500000000001</c:v>
                </c:pt>
                <c:pt idx="358">
                  <c:v>15.402900000000001</c:v>
                </c:pt>
                <c:pt idx="359">
                  <c:v>15.4232</c:v>
                </c:pt>
                <c:pt idx="360">
                  <c:v>15.485300000000001</c:v>
                </c:pt>
                <c:pt idx="361">
                  <c:v>15.7834</c:v>
                </c:pt>
                <c:pt idx="362">
                  <c:v>15.853</c:v>
                </c:pt>
                <c:pt idx="363">
                  <c:v>15.8523</c:v>
                </c:pt>
                <c:pt idx="364">
                  <c:v>15.8538</c:v>
                </c:pt>
                <c:pt idx="365">
                  <c:v>16.158799999999999</c:v>
                </c:pt>
                <c:pt idx="366">
                  <c:v>16.340599999999998</c:v>
                </c:pt>
                <c:pt idx="367">
                  <c:v>16.102</c:v>
                </c:pt>
                <c:pt idx="368">
                  <c:v>16.083400000000001</c:v>
                </c:pt>
                <c:pt idx="369">
                  <c:v>15.9726</c:v>
                </c:pt>
                <c:pt idx="370">
                  <c:v>16.137799999999999</c:v>
                </c:pt>
                <c:pt idx="371">
                  <c:v>15.4659</c:v>
                </c:pt>
                <c:pt idx="372">
                  <c:v>15.6226</c:v>
                </c:pt>
                <c:pt idx="373">
                  <c:v>15.107200000000001</c:v>
                </c:pt>
                <c:pt idx="374">
                  <c:v>15.3535</c:v>
                </c:pt>
                <c:pt idx="375">
                  <c:v>15.1761</c:v>
                </c:pt>
                <c:pt idx="376">
                  <c:v>15.5793</c:v>
                </c:pt>
                <c:pt idx="377">
                  <c:v>15.1904</c:v>
                </c:pt>
                <c:pt idx="378">
                  <c:v>15.1172</c:v>
                </c:pt>
                <c:pt idx="379">
                  <c:v>14.8184</c:v>
                </c:pt>
                <c:pt idx="380">
                  <c:v>14.941599999999999</c:v>
                </c:pt>
                <c:pt idx="381">
                  <c:v>15.0182</c:v>
                </c:pt>
                <c:pt idx="382">
                  <c:v>15.2942</c:v>
                </c:pt>
                <c:pt idx="383">
                  <c:v>14.9672</c:v>
                </c:pt>
                <c:pt idx="384">
                  <c:v>15.0131</c:v>
                </c:pt>
                <c:pt idx="385">
                  <c:v>15.139900000000001</c:v>
                </c:pt>
                <c:pt idx="386">
                  <c:v>15.141</c:v>
                </c:pt>
                <c:pt idx="387">
                  <c:v>15.564500000000001</c:v>
                </c:pt>
                <c:pt idx="388">
                  <c:v>15.289300000000001</c:v>
                </c:pt>
                <c:pt idx="389">
                  <c:v>15.244999999999999</c:v>
                </c:pt>
                <c:pt idx="390">
                  <c:v>15.0817</c:v>
                </c:pt>
                <c:pt idx="391">
                  <c:v>14.7628</c:v>
                </c:pt>
                <c:pt idx="392">
                  <c:v>12.794600000000001</c:v>
                </c:pt>
                <c:pt idx="393">
                  <c:v>12.9741</c:v>
                </c:pt>
                <c:pt idx="394">
                  <c:v>13.026999999999999</c:v>
                </c:pt>
                <c:pt idx="395">
                  <c:v>13.120200000000001</c:v>
                </c:pt>
                <c:pt idx="396">
                  <c:v>12.984400000000001</c:v>
                </c:pt>
                <c:pt idx="397">
                  <c:v>13.268700000000001</c:v>
                </c:pt>
                <c:pt idx="398">
                  <c:v>13.274100000000001</c:v>
                </c:pt>
                <c:pt idx="399">
                  <c:v>13.253500000000001</c:v>
                </c:pt>
                <c:pt idx="400">
                  <c:v>13.2433</c:v>
                </c:pt>
                <c:pt idx="401">
                  <c:v>13.125</c:v>
                </c:pt>
                <c:pt idx="402">
                  <c:v>13.2936</c:v>
                </c:pt>
                <c:pt idx="403">
                  <c:v>13.1547</c:v>
                </c:pt>
                <c:pt idx="404">
                  <c:v>13.0419</c:v>
                </c:pt>
                <c:pt idx="405">
                  <c:v>13.067600000000001</c:v>
                </c:pt>
                <c:pt idx="406">
                  <c:v>13.212300000000001</c:v>
                </c:pt>
                <c:pt idx="407">
                  <c:v>13.1769</c:v>
                </c:pt>
                <c:pt idx="408">
                  <c:v>13.244899999999999</c:v>
                </c:pt>
                <c:pt idx="409">
                  <c:v>13.373100000000001</c:v>
                </c:pt>
                <c:pt idx="410">
                  <c:v>13.3919</c:v>
                </c:pt>
                <c:pt idx="411">
                  <c:v>13.1205</c:v>
                </c:pt>
                <c:pt idx="412">
                  <c:v>13.1784</c:v>
                </c:pt>
                <c:pt idx="413">
                  <c:v>13.305</c:v>
                </c:pt>
                <c:pt idx="414">
                  <c:v>13.182</c:v>
                </c:pt>
                <c:pt idx="415">
                  <c:v>12.9876</c:v>
                </c:pt>
                <c:pt idx="416">
                  <c:v>12.976100000000001</c:v>
                </c:pt>
                <c:pt idx="417">
                  <c:v>13.0623</c:v>
                </c:pt>
                <c:pt idx="418">
                  <c:v>12.8005</c:v>
                </c:pt>
                <c:pt idx="419">
                  <c:v>12.6518</c:v>
                </c:pt>
                <c:pt idx="420">
                  <c:v>12.736000000000001</c:v>
                </c:pt>
                <c:pt idx="421">
                  <c:v>12.653600000000001</c:v>
                </c:pt>
                <c:pt idx="422">
                  <c:v>12.725099999999999</c:v>
                </c:pt>
                <c:pt idx="423">
                  <c:v>12.697699999999999</c:v>
                </c:pt>
                <c:pt idx="424">
                  <c:v>12.6434</c:v>
                </c:pt>
                <c:pt idx="425">
                  <c:v>12.385999999999999</c:v>
                </c:pt>
                <c:pt idx="426">
                  <c:v>12.499499999999999</c:v>
                </c:pt>
                <c:pt idx="427">
                  <c:v>12.328200000000001</c:v>
                </c:pt>
                <c:pt idx="428">
                  <c:v>12.479699999999999</c:v>
                </c:pt>
                <c:pt idx="429">
                  <c:v>12.567299999999999</c:v>
                </c:pt>
                <c:pt idx="430">
                  <c:v>12.742599999999999</c:v>
                </c:pt>
                <c:pt idx="431">
                  <c:v>12.7172</c:v>
                </c:pt>
                <c:pt idx="432">
                  <c:v>12.672000000000001</c:v>
                </c:pt>
                <c:pt idx="433">
                  <c:v>12.686999999999999</c:v>
                </c:pt>
                <c:pt idx="434">
                  <c:v>12.6632</c:v>
                </c:pt>
                <c:pt idx="435">
                  <c:v>12.843400000000001</c:v>
                </c:pt>
                <c:pt idx="436">
                  <c:v>12.9366</c:v>
                </c:pt>
                <c:pt idx="437">
                  <c:v>12.884600000000001</c:v>
                </c:pt>
                <c:pt idx="438">
                  <c:v>12.8933</c:v>
                </c:pt>
                <c:pt idx="439">
                  <c:v>12.8796</c:v>
                </c:pt>
                <c:pt idx="440">
                  <c:v>13.036799999999999</c:v>
                </c:pt>
                <c:pt idx="441">
                  <c:v>12.9642</c:v>
                </c:pt>
                <c:pt idx="442">
                  <c:v>12.829499999999999</c:v>
                </c:pt>
                <c:pt idx="443">
                  <c:v>12.8062</c:v>
                </c:pt>
                <c:pt idx="444">
                  <c:v>13.5351</c:v>
                </c:pt>
                <c:pt idx="445">
                  <c:v>13.5244</c:v>
                </c:pt>
                <c:pt idx="446">
                  <c:v>13.5025</c:v>
                </c:pt>
                <c:pt idx="447">
                  <c:v>13.5062</c:v>
                </c:pt>
                <c:pt idx="448">
                  <c:v>13.5548</c:v>
                </c:pt>
                <c:pt idx="449">
                  <c:v>13.558</c:v>
                </c:pt>
                <c:pt idx="450">
                  <c:v>13.4542</c:v>
                </c:pt>
                <c:pt idx="451">
                  <c:v>13.3703</c:v>
                </c:pt>
                <c:pt idx="452">
                  <c:v>13.433400000000001</c:v>
                </c:pt>
                <c:pt idx="453">
                  <c:v>13.5503</c:v>
                </c:pt>
                <c:pt idx="454">
                  <c:v>13.426600000000001</c:v>
                </c:pt>
                <c:pt idx="455">
                  <c:v>13.321300000000001</c:v>
                </c:pt>
                <c:pt idx="456">
                  <c:v>13.5928</c:v>
                </c:pt>
                <c:pt idx="457">
                  <c:v>13.609400000000001</c:v>
                </c:pt>
                <c:pt idx="458">
                  <c:v>13.8043</c:v>
                </c:pt>
                <c:pt idx="459">
                  <c:v>13.7933</c:v>
                </c:pt>
                <c:pt idx="460">
                  <c:v>13.6782</c:v>
                </c:pt>
                <c:pt idx="461">
                  <c:v>13.5878</c:v>
                </c:pt>
                <c:pt idx="462">
                  <c:v>13.593400000000001</c:v>
                </c:pt>
                <c:pt idx="463">
                  <c:v>13.3575</c:v>
                </c:pt>
                <c:pt idx="464">
                  <c:v>13.2752</c:v>
                </c:pt>
                <c:pt idx="465">
                  <c:v>13.2417</c:v>
                </c:pt>
                <c:pt idx="466">
                  <c:v>13.1769</c:v>
                </c:pt>
                <c:pt idx="467">
                  <c:v>12.842000000000001</c:v>
                </c:pt>
                <c:pt idx="468">
                  <c:v>12.929</c:v>
                </c:pt>
                <c:pt idx="469">
                  <c:v>13.0334</c:v>
                </c:pt>
                <c:pt idx="470">
                  <c:v>13.24</c:v>
                </c:pt>
                <c:pt idx="471">
                  <c:v>13.153700000000001</c:v>
                </c:pt>
                <c:pt idx="472">
                  <c:v>13.2005</c:v>
                </c:pt>
                <c:pt idx="473">
                  <c:v>13.207000000000001</c:v>
                </c:pt>
                <c:pt idx="474">
                  <c:v>13.1633</c:v>
                </c:pt>
                <c:pt idx="475">
                  <c:v>13.062099999999999</c:v>
                </c:pt>
                <c:pt idx="476">
                  <c:v>13.0341</c:v>
                </c:pt>
                <c:pt idx="477">
                  <c:v>13.267899999999999</c:v>
                </c:pt>
                <c:pt idx="478">
                  <c:v>13.0907</c:v>
                </c:pt>
                <c:pt idx="479">
                  <c:v>12.549899999999999</c:v>
                </c:pt>
                <c:pt idx="480">
                  <c:v>12.068099999999999</c:v>
                </c:pt>
                <c:pt idx="481">
                  <c:v>12.249000000000001</c:v>
                </c:pt>
                <c:pt idx="482">
                  <c:v>12.639200000000001</c:v>
                </c:pt>
                <c:pt idx="483">
                  <c:v>12.462199999999999</c:v>
                </c:pt>
                <c:pt idx="484">
                  <c:v>12.5626</c:v>
                </c:pt>
                <c:pt idx="485">
                  <c:v>12.551500000000001</c:v>
                </c:pt>
                <c:pt idx="486">
                  <c:v>12.606199999999999</c:v>
                </c:pt>
                <c:pt idx="487">
                  <c:v>12.517099999999999</c:v>
                </c:pt>
                <c:pt idx="488">
                  <c:v>12.4999</c:v>
                </c:pt>
                <c:pt idx="489">
                  <c:v>12.5267</c:v>
                </c:pt>
                <c:pt idx="490">
                  <c:v>12.6782</c:v>
                </c:pt>
                <c:pt idx="491">
                  <c:v>12.716900000000001</c:v>
                </c:pt>
                <c:pt idx="492">
                  <c:v>12.645099999999999</c:v>
                </c:pt>
                <c:pt idx="493">
                  <c:v>12.5806</c:v>
                </c:pt>
                <c:pt idx="494">
                  <c:v>12.460599999999999</c:v>
                </c:pt>
                <c:pt idx="495">
                  <c:v>12.233000000000001</c:v>
                </c:pt>
                <c:pt idx="496">
                  <c:v>12.305400000000001</c:v>
                </c:pt>
                <c:pt idx="497">
                  <c:v>12.047700000000001</c:v>
                </c:pt>
                <c:pt idx="498">
                  <c:v>11.809900000000001</c:v>
                </c:pt>
                <c:pt idx="499">
                  <c:v>11.930400000000001</c:v>
                </c:pt>
                <c:pt idx="500">
                  <c:v>12.230700000000001</c:v>
                </c:pt>
                <c:pt idx="501">
                  <c:v>12.1874</c:v>
                </c:pt>
                <c:pt idx="502">
                  <c:v>12.060499999999999</c:v>
                </c:pt>
                <c:pt idx="503">
                  <c:v>12.087300000000001</c:v>
                </c:pt>
                <c:pt idx="504">
                  <c:v>12.146699999999999</c:v>
                </c:pt>
                <c:pt idx="505">
                  <c:v>12.2865</c:v>
                </c:pt>
                <c:pt idx="506">
                  <c:v>12.3247</c:v>
                </c:pt>
                <c:pt idx="507">
                  <c:v>12.358000000000001</c:v>
                </c:pt>
                <c:pt idx="508">
                  <c:v>12.2643</c:v>
                </c:pt>
                <c:pt idx="509">
                  <c:v>13.041399999999999</c:v>
                </c:pt>
                <c:pt idx="510">
                  <c:v>13.130699999999999</c:v>
                </c:pt>
                <c:pt idx="511">
                  <c:v>13.1134</c:v>
                </c:pt>
                <c:pt idx="512">
                  <c:v>12.8306</c:v>
                </c:pt>
                <c:pt idx="513">
                  <c:v>13.087300000000001</c:v>
                </c:pt>
                <c:pt idx="514">
                  <c:v>12.9033</c:v>
                </c:pt>
                <c:pt idx="515">
                  <c:v>12.742599999999999</c:v>
                </c:pt>
                <c:pt idx="516">
                  <c:v>12.4979</c:v>
                </c:pt>
                <c:pt idx="517">
                  <c:v>12.3597</c:v>
                </c:pt>
                <c:pt idx="518">
                  <c:v>12.4922</c:v>
                </c:pt>
                <c:pt idx="519">
                  <c:v>12.0838</c:v>
                </c:pt>
                <c:pt idx="520">
                  <c:v>12.147399999999999</c:v>
                </c:pt>
                <c:pt idx="521">
                  <c:v>12.1473</c:v>
                </c:pt>
                <c:pt idx="522">
                  <c:v>12.282999999999999</c:v>
                </c:pt>
                <c:pt idx="523">
                  <c:v>12.1211</c:v>
                </c:pt>
                <c:pt idx="524">
                  <c:v>12.1396</c:v>
                </c:pt>
                <c:pt idx="525">
                  <c:v>12.2918</c:v>
                </c:pt>
                <c:pt idx="526">
                  <c:v>12.3787</c:v>
                </c:pt>
                <c:pt idx="527">
                  <c:v>12.3255</c:v>
                </c:pt>
                <c:pt idx="528">
                  <c:v>12.3269</c:v>
                </c:pt>
                <c:pt idx="529">
                  <c:v>12.053900000000001</c:v>
                </c:pt>
                <c:pt idx="530">
                  <c:v>12.0778</c:v>
                </c:pt>
                <c:pt idx="531">
                  <c:v>12.001799999999999</c:v>
                </c:pt>
                <c:pt idx="532">
                  <c:v>12.366899999999999</c:v>
                </c:pt>
                <c:pt idx="533">
                  <c:v>12.431699999999999</c:v>
                </c:pt>
                <c:pt idx="534">
                  <c:v>12.6816</c:v>
                </c:pt>
                <c:pt idx="535">
                  <c:v>12.4975</c:v>
                </c:pt>
                <c:pt idx="536">
                  <c:v>12.4824</c:v>
                </c:pt>
                <c:pt idx="537">
                  <c:v>12.4856</c:v>
                </c:pt>
                <c:pt idx="538">
                  <c:v>12.6744</c:v>
                </c:pt>
                <c:pt idx="539">
                  <c:v>12.717599999999999</c:v>
                </c:pt>
                <c:pt idx="540">
                  <c:v>12.8856</c:v>
                </c:pt>
                <c:pt idx="541">
                  <c:v>13.0692</c:v>
                </c:pt>
                <c:pt idx="542">
                  <c:v>13.010899999999999</c:v>
                </c:pt>
                <c:pt idx="543">
                  <c:v>13.0738</c:v>
                </c:pt>
                <c:pt idx="544">
                  <c:v>13.0084</c:v>
                </c:pt>
                <c:pt idx="545">
                  <c:v>12.9488</c:v>
                </c:pt>
                <c:pt idx="546">
                  <c:v>12.771100000000001</c:v>
                </c:pt>
                <c:pt idx="547">
                  <c:v>12.733700000000001</c:v>
                </c:pt>
                <c:pt idx="548">
                  <c:v>12.6343</c:v>
                </c:pt>
                <c:pt idx="549">
                  <c:v>12.5085</c:v>
                </c:pt>
                <c:pt idx="550">
                  <c:v>12.4694</c:v>
                </c:pt>
                <c:pt idx="551">
                  <c:v>12.437900000000001</c:v>
                </c:pt>
                <c:pt idx="552">
                  <c:v>12.5433</c:v>
                </c:pt>
                <c:pt idx="553">
                  <c:v>12.3657</c:v>
                </c:pt>
                <c:pt idx="554">
                  <c:v>12.2888</c:v>
                </c:pt>
                <c:pt idx="555">
                  <c:v>12.3025</c:v>
                </c:pt>
                <c:pt idx="556">
                  <c:v>12.394600000000001</c:v>
                </c:pt>
                <c:pt idx="557">
                  <c:v>12.5245</c:v>
                </c:pt>
                <c:pt idx="558">
                  <c:v>12.5618</c:v>
                </c:pt>
                <c:pt idx="559">
                  <c:v>12.587400000000001</c:v>
                </c:pt>
                <c:pt idx="560">
                  <c:v>12.754899999999999</c:v>
                </c:pt>
                <c:pt idx="561">
                  <c:v>12.7197</c:v>
                </c:pt>
                <c:pt idx="562">
                  <c:v>12.6363</c:v>
                </c:pt>
                <c:pt idx="563">
                  <c:v>12.511200000000001</c:v>
                </c:pt>
                <c:pt idx="564">
                  <c:v>12.466799999999999</c:v>
                </c:pt>
                <c:pt idx="565">
                  <c:v>12.3207</c:v>
                </c:pt>
                <c:pt idx="566">
                  <c:v>12.3361</c:v>
                </c:pt>
                <c:pt idx="567">
                  <c:v>12.3622</c:v>
                </c:pt>
                <c:pt idx="568">
                  <c:v>12.0418</c:v>
                </c:pt>
                <c:pt idx="569">
                  <c:v>11.9198</c:v>
                </c:pt>
                <c:pt idx="570">
                  <c:v>11.7247</c:v>
                </c:pt>
                <c:pt idx="571">
                  <c:v>11.816700000000001</c:v>
                </c:pt>
                <c:pt idx="572">
                  <c:v>11.8857</c:v>
                </c:pt>
                <c:pt idx="573">
                  <c:v>11.872299999999999</c:v>
                </c:pt>
                <c:pt idx="574">
                  <c:v>12.0366</c:v>
                </c:pt>
                <c:pt idx="575">
                  <c:v>12.3546</c:v>
                </c:pt>
                <c:pt idx="576">
                  <c:v>12.3543</c:v>
                </c:pt>
                <c:pt idx="577">
                  <c:v>12.513299999999999</c:v>
                </c:pt>
                <c:pt idx="578">
                  <c:v>12.3667</c:v>
                </c:pt>
                <c:pt idx="579">
                  <c:v>12.341100000000001</c:v>
                </c:pt>
                <c:pt idx="580">
                  <c:v>12.160299999999999</c:v>
                </c:pt>
                <c:pt idx="581">
                  <c:v>12.0266</c:v>
                </c:pt>
                <c:pt idx="582">
                  <c:v>12.0548</c:v>
                </c:pt>
                <c:pt idx="583">
                  <c:v>11.914199999999999</c:v>
                </c:pt>
                <c:pt idx="584">
                  <c:v>11.6874</c:v>
                </c:pt>
                <c:pt idx="585">
                  <c:v>11.801399999999999</c:v>
                </c:pt>
                <c:pt idx="586">
                  <c:v>11.8714</c:v>
                </c:pt>
                <c:pt idx="587">
                  <c:v>11.9169</c:v>
                </c:pt>
                <c:pt idx="588">
                  <c:v>11.9322</c:v>
                </c:pt>
                <c:pt idx="589">
                  <c:v>11.9328</c:v>
                </c:pt>
                <c:pt idx="590">
                  <c:v>11.962199999999999</c:v>
                </c:pt>
                <c:pt idx="591">
                  <c:v>11.8628</c:v>
                </c:pt>
                <c:pt idx="592">
                  <c:v>11.8751</c:v>
                </c:pt>
                <c:pt idx="593">
                  <c:v>12.010899999999999</c:v>
                </c:pt>
                <c:pt idx="594">
                  <c:v>11.9771</c:v>
                </c:pt>
                <c:pt idx="595">
                  <c:v>11.9863</c:v>
                </c:pt>
                <c:pt idx="596">
                  <c:v>11.7713</c:v>
                </c:pt>
                <c:pt idx="597">
                  <c:v>11.86</c:v>
                </c:pt>
                <c:pt idx="598">
                  <c:v>12.079499999999999</c:v>
                </c:pt>
                <c:pt idx="599">
                  <c:v>12.224600000000001</c:v>
                </c:pt>
                <c:pt idx="600">
                  <c:v>12.2216</c:v>
                </c:pt>
                <c:pt idx="601">
                  <c:v>12.568099999999999</c:v>
                </c:pt>
                <c:pt idx="602">
                  <c:v>12.597799999999999</c:v>
                </c:pt>
                <c:pt idx="603">
                  <c:v>12.5747</c:v>
                </c:pt>
                <c:pt idx="604">
                  <c:v>12.495699999999999</c:v>
                </c:pt>
                <c:pt idx="605">
                  <c:v>12.441599999999999</c:v>
                </c:pt>
                <c:pt idx="606">
                  <c:v>12.438800000000001</c:v>
                </c:pt>
                <c:pt idx="607">
                  <c:v>12.8687</c:v>
                </c:pt>
                <c:pt idx="608">
                  <c:v>12.8758</c:v>
                </c:pt>
                <c:pt idx="609">
                  <c:v>12.7181</c:v>
                </c:pt>
                <c:pt idx="610">
                  <c:v>12.509600000000001</c:v>
                </c:pt>
                <c:pt idx="611">
                  <c:v>12.5328</c:v>
                </c:pt>
                <c:pt idx="612">
                  <c:v>12.2905</c:v>
                </c:pt>
                <c:pt idx="613">
                  <c:v>12.157</c:v>
                </c:pt>
                <c:pt idx="614">
                  <c:v>12.2729</c:v>
                </c:pt>
                <c:pt idx="615">
                  <c:v>12.265700000000001</c:v>
                </c:pt>
                <c:pt idx="616">
                  <c:v>12.266400000000001</c:v>
                </c:pt>
                <c:pt idx="617">
                  <c:v>12.2666</c:v>
                </c:pt>
                <c:pt idx="618">
                  <c:v>12.6632</c:v>
                </c:pt>
                <c:pt idx="619">
                  <c:v>12.6662</c:v>
                </c:pt>
                <c:pt idx="620">
                  <c:v>12.537699999999999</c:v>
                </c:pt>
                <c:pt idx="621">
                  <c:v>12.8043</c:v>
                </c:pt>
                <c:pt idx="622">
                  <c:v>12.9579</c:v>
                </c:pt>
                <c:pt idx="623">
                  <c:v>12.9473</c:v>
                </c:pt>
                <c:pt idx="624">
                  <c:v>12.7636</c:v>
                </c:pt>
                <c:pt idx="625">
                  <c:v>12.665800000000001</c:v>
                </c:pt>
                <c:pt idx="626">
                  <c:v>12.8497</c:v>
                </c:pt>
                <c:pt idx="627">
                  <c:v>12.8919</c:v>
                </c:pt>
                <c:pt idx="628">
                  <c:v>12.649100000000001</c:v>
                </c:pt>
                <c:pt idx="629">
                  <c:v>12.571</c:v>
                </c:pt>
                <c:pt idx="630">
                  <c:v>12.248200000000001</c:v>
                </c:pt>
                <c:pt idx="631">
                  <c:v>12.315099999999999</c:v>
                </c:pt>
                <c:pt idx="632">
                  <c:v>11.8904</c:v>
                </c:pt>
                <c:pt idx="633">
                  <c:v>11.834899999999999</c:v>
                </c:pt>
                <c:pt idx="634">
                  <c:v>11.8283</c:v>
                </c:pt>
                <c:pt idx="635">
                  <c:v>11.852600000000001</c:v>
                </c:pt>
                <c:pt idx="636">
                  <c:v>11.670400000000001</c:v>
                </c:pt>
                <c:pt idx="637">
                  <c:v>11.7423</c:v>
                </c:pt>
                <c:pt idx="638">
                  <c:v>11.4491</c:v>
                </c:pt>
                <c:pt idx="639">
                  <c:v>11.005599999999999</c:v>
                </c:pt>
                <c:pt idx="640">
                  <c:v>10.854799999999999</c:v>
                </c:pt>
                <c:pt idx="641">
                  <c:v>10.7897</c:v>
                </c:pt>
                <c:pt idx="642">
                  <c:v>10.9718</c:v>
                </c:pt>
                <c:pt idx="643">
                  <c:v>10.793900000000001</c:v>
                </c:pt>
                <c:pt idx="644">
                  <c:v>10.2628</c:v>
                </c:pt>
                <c:pt idx="645">
                  <c:v>9.6761999999999997</c:v>
                </c:pt>
                <c:pt idx="646">
                  <c:v>10.5604</c:v>
                </c:pt>
                <c:pt idx="647">
                  <c:v>11.047499999999999</c:v>
                </c:pt>
                <c:pt idx="648">
                  <c:v>10.9985</c:v>
                </c:pt>
                <c:pt idx="649">
                  <c:v>10.911300000000001</c:v>
                </c:pt>
                <c:pt idx="650">
                  <c:v>11.358000000000001</c:v>
                </c:pt>
                <c:pt idx="651">
                  <c:v>11.922700000000001</c:v>
                </c:pt>
                <c:pt idx="652">
                  <c:v>11.8413</c:v>
                </c:pt>
                <c:pt idx="653">
                  <c:v>10.3955</c:v>
                </c:pt>
                <c:pt idx="654">
                  <c:v>10.561999999999999</c:v>
                </c:pt>
                <c:pt idx="655">
                  <c:v>10.683999999999999</c:v>
                </c:pt>
                <c:pt idx="656">
                  <c:v>10.81</c:v>
                </c:pt>
                <c:pt idx="657">
                  <c:v>10.668100000000001</c:v>
                </c:pt>
                <c:pt idx="658">
                  <c:v>10.6899</c:v>
                </c:pt>
                <c:pt idx="659">
                  <c:v>10.9139</c:v>
                </c:pt>
                <c:pt idx="660">
                  <c:v>10.9183</c:v>
                </c:pt>
                <c:pt idx="661">
                  <c:v>10.751200000000001</c:v>
                </c:pt>
                <c:pt idx="662">
                  <c:v>10.630599999999999</c:v>
                </c:pt>
                <c:pt idx="663">
                  <c:v>10.6601</c:v>
                </c:pt>
                <c:pt idx="664">
                  <c:v>10.335000000000001</c:v>
                </c:pt>
                <c:pt idx="665">
                  <c:v>10.3727</c:v>
                </c:pt>
                <c:pt idx="666">
                  <c:v>10.4015</c:v>
                </c:pt>
                <c:pt idx="667">
                  <c:v>10.4832</c:v>
                </c:pt>
                <c:pt idx="668">
                  <c:v>10.4832</c:v>
                </c:pt>
                <c:pt idx="669">
                  <c:v>10.4938</c:v>
                </c:pt>
                <c:pt idx="670">
                  <c:v>10.2903</c:v>
                </c:pt>
                <c:pt idx="671">
                  <c:v>10.2559</c:v>
                </c:pt>
                <c:pt idx="672">
                  <c:v>10.1561</c:v>
                </c:pt>
                <c:pt idx="673">
                  <c:v>10.1889</c:v>
                </c:pt>
                <c:pt idx="674">
                  <c:v>9.8618000000000006</c:v>
                </c:pt>
                <c:pt idx="675">
                  <c:v>9.9047000000000001</c:v>
                </c:pt>
                <c:pt idx="676">
                  <c:v>9.9266000000000005</c:v>
                </c:pt>
                <c:pt idx="677">
                  <c:v>10.1356</c:v>
                </c:pt>
                <c:pt idx="678">
                  <c:v>10.5623</c:v>
                </c:pt>
                <c:pt idx="679">
                  <c:v>10.64</c:v>
                </c:pt>
                <c:pt idx="680">
                  <c:v>10.6503</c:v>
                </c:pt>
                <c:pt idx="681">
                  <c:v>10.5303</c:v>
                </c:pt>
                <c:pt idx="682">
                  <c:v>10.532299999999999</c:v>
                </c:pt>
                <c:pt idx="683">
                  <c:v>10.138500000000001</c:v>
                </c:pt>
                <c:pt idx="684">
                  <c:v>10.164899999999999</c:v>
                </c:pt>
                <c:pt idx="685">
                  <c:v>10.0077</c:v>
                </c:pt>
                <c:pt idx="686">
                  <c:v>10.110799999999999</c:v>
                </c:pt>
                <c:pt idx="687">
                  <c:v>9.9077999999999999</c:v>
                </c:pt>
                <c:pt idx="688">
                  <c:v>10.219900000000001</c:v>
                </c:pt>
                <c:pt idx="689">
                  <c:v>10.282400000000001</c:v>
                </c:pt>
                <c:pt idx="690">
                  <c:v>10.5816</c:v>
                </c:pt>
                <c:pt idx="691">
                  <c:v>10.6119</c:v>
                </c:pt>
                <c:pt idx="692">
                  <c:v>10.3405</c:v>
                </c:pt>
                <c:pt idx="693">
                  <c:v>10.647</c:v>
                </c:pt>
                <c:pt idx="694">
                  <c:v>10.4869</c:v>
                </c:pt>
                <c:pt idx="695">
                  <c:v>10.3017</c:v>
                </c:pt>
                <c:pt idx="696">
                  <c:v>10.3405</c:v>
                </c:pt>
                <c:pt idx="697">
                  <c:v>10.301</c:v>
                </c:pt>
                <c:pt idx="698">
                  <c:v>10.619199999999999</c:v>
                </c:pt>
                <c:pt idx="699">
                  <c:v>10.811400000000001</c:v>
                </c:pt>
                <c:pt idx="700">
                  <c:v>10.962999999999999</c:v>
                </c:pt>
                <c:pt idx="701">
                  <c:v>10.9086</c:v>
                </c:pt>
                <c:pt idx="702">
                  <c:v>10.7903</c:v>
                </c:pt>
                <c:pt idx="703">
                  <c:v>10.7872</c:v>
                </c:pt>
                <c:pt idx="704">
                  <c:v>11.085000000000001</c:v>
                </c:pt>
                <c:pt idx="705">
                  <c:v>11.037800000000001</c:v>
                </c:pt>
                <c:pt idx="706">
                  <c:v>11.2858</c:v>
                </c:pt>
                <c:pt idx="707">
                  <c:v>11.217599999999999</c:v>
                </c:pt>
                <c:pt idx="708">
                  <c:v>11.194699999999999</c:v>
                </c:pt>
                <c:pt idx="709">
                  <c:v>10.9018</c:v>
                </c:pt>
                <c:pt idx="710">
                  <c:v>10.913500000000001</c:v>
                </c:pt>
                <c:pt idx="711">
                  <c:v>11.028600000000001</c:v>
                </c:pt>
                <c:pt idx="712">
                  <c:v>10.7865</c:v>
                </c:pt>
                <c:pt idx="713">
                  <c:v>10.909599999999999</c:v>
                </c:pt>
                <c:pt idx="714">
                  <c:v>10.979200000000001</c:v>
                </c:pt>
                <c:pt idx="715">
                  <c:v>11.179</c:v>
                </c:pt>
                <c:pt idx="716">
                  <c:v>10.882199999999999</c:v>
                </c:pt>
                <c:pt idx="717">
                  <c:v>11.020099999999999</c:v>
                </c:pt>
                <c:pt idx="718">
                  <c:v>11.2433</c:v>
                </c:pt>
                <c:pt idx="719">
                  <c:v>11.5215</c:v>
                </c:pt>
                <c:pt idx="720">
                  <c:v>11.6317</c:v>
                </c:pt>
                <c:pt idx="721">
                  <c:v>11.363899999999999</c:v>
                </c:pt>
                <c:pt idx="722">
                  <c:v>11.297800000000001</c:v>
                </c:pt>
                <c:pt idx="723">
                  <c:v>11.2996</c:v>
                </c:pt>
                <c:pt idx="724">
                  <c:v>11.2791</c:v>
                </c:pt>
                <c:pt idx="725">
                  <c:v>11.285500000000001</c:v>
                </c:pt>
                <c:pt idx="726">
                  <c:v>11.138400000000001</c:v>
                </c:pt>
                <c:pt idx="727">
                  <c:v>11.1869</c:v>
                </c:pt>
                <c:pt idx="728">
                  <c:v>11.2117</c:v>
                </c:pt>
                <c:pt idx="729">
                  <c:v>10.905900000000001</c:v>
                </c:pt>
                <c:pt idx="730">
                  <c:v>10.776899999999999</c:v>
                </c:pt>
                <c:pt idx="731">
                  <c:v>10.7624</c:v>
                </c:pt>
                <c:pt idx="732">
                  <c:v>10.7675</c:v>
                </c:pt>
                <c:pt idx="733">
                  <c:v>10.532299999999999</c:v>
                </c:pt>
                <c:pt idx="734">
                  <c:v>10.8096</c:v>
                </c:pt>
                <c:pt idx="735">
                  <c:v>10.7204</c:v>
                </c:pt>
                <c:pt idx="736">
                  <c:v>10.8492</c:v>
                </c:pt>
                <c:pt idx="737">
                  <c:v>10.691000000000001</c:v>
                </c:pt>
                <c:pt idx="738">
                  <c:v>10.711</c:v>
                </c:pt>
                <c:pt idx="739">
                  <c:v>10.7027</c:v>
                </c:pt>
                <c:pt idx="740">
                  <c:v>10.8918</c:v>
                </c:pt>
                <c:pt idx="741">
                  <c:v>10.768599999999999</c:v>
                </c:pt>
                <c:pt idx="742">
                  <c:v>10.738</c:v>
                </c:pt>
                <c:pt idx="743">
                  <c:v>10.490500000000001</c:v>
                </c:pt>
                <c:pt idx="744">
                  <c:v>10.472799999999999</c:v>
                </c:pt>
                <c:pt idx="745">
                  <c:v>10.1837</c:v>
                </c:pt>
                <c:pt idx="746">
                  <c:v>10.2241</c:v>
                </c:pt>
                <c:pt idx="747">
                  <c:v>10.459</c:v>
                </c:pt>
                <c:pt idx="748">
                  <c:v>10.475</c:v>
                </c:pt>
                <c:pt idx="749">
                  <c:v>10.3786</c:v>
                </c:pt>
                <c:pt idx="750">
                  <c:v>10.350199999999999</c:v>
                </c:pt>
                <c:pt idx="751">
                  <c:v>10.140599999999999</c:v>
                </c:pt>
                <c:pt idx="752">
                  <c:v>10.392300000000001</c:v>
                </c:pt>
                <c:pt idx="753">
                  <c:v>10.4315</c:v>
                </c:pt>
                <c:pt idx="754">
                  <c:v>10.322100000000001</c:v>
                </c:pt>
                <c:pt idx="755">
                  <c:v>10.2569</c:v>
                </c:pt>
                <c:pt idx="756">
                  <c:v>10.3073</c:v>
                </c:pt>
                <c:pt idx="757">
                  <c:v>10.2386</c:v>
                </c:pt>
                <c:pt idx="758">
                  <c:v>10.2638</c:v>
                </c:pt>
                <c:pt idx="759">
                  <c:v>10.2441</c:v>
                </c:pt>
                <c:pt idx="760">
                  <c:v>10.166</c:v>
                </c:pt>
                <c:pt idx="761">
                  <c:v>10.0669</c:v>
                </c:pt>
                <c:pt idx="762">
                  <c:v>10.4656</c:v>
                </c:pt>
                <c:pt idx="763">
                  <c:v>10.654199999999999</c:v>
                </c:pt>
                <c:pt idx="764">
                  <c:v>10.5627</c:v>
                </c:pt>
                <c:pt idx="765">
                  <c:v>10.531499999999999</c:v>
                </c:pt>
                <c:pt idx="766">
                  <c:v>10.5329</c:v>
                </c:pt>
                <c:pt idx="767">
                  <c:v>10.358499999999999</c:v>
                </c:pt>
                <c:pt idx="768">
                  <c:v>10.2776</c:v>
                </c:pt>
                <c:pt idx="769">
                  <c:v>10.299099999999999</c:v>
                </c:pt>
                <c:pt idx="770">
                  <c:v>10.2972</c:v>
                </c:pt>
                <c:pt idx="771">
                  <c:v>10.2338</c:v>
                </c:pt>
                <c:pt idx="772">
                  <c:v>10.142899999999999</c:v>
                </c:pt>
                <c:pt idx="773">
                  <c:v>10.401999999999999</c:v>
                </c:pt>
                <c:pt idx="774">
                  <c:v>10.3812</c:v>
                </c:pt>
                <c:pt idx="775">
                  <c:v>10.366</c:v>
                </c:pt>
                <c:pt idx="776">
                  <c:v>10.117000000000001</c:v>
                </c:pt>
                <c:pt idx="777">
                  <c:v>10.170400000000001</c:v>
                </c:pt>
                <c:pt idx="778">
                  <c:v>10.085900000000001</c:v>
                </c:pt>
                <c:pt idx="779">
                  <c:v>10.0367</c:v>
                </c:pt>
                <c:pt idx="780">
                  <c:v>10.163500000000001</c:v>
                </c:pt>
                <c:pt idx="781">
                  <c:v>9.9937000000000005</c:v>
                </c:pt>
                <c:pt idx="782">
                  <c:v>9.8407999999999998</c:v>
                </c:pt>
                <c:pt idx="783">
                  <c:v>9.7363</c:v>
                </c:pt>
                <c:pt idx="784">
                  <c:v>9.7527000000000008</c:v>
                </c:pt>
                <c:pt idx="785">
                  <c:v>9.7890999999999995</c:v>
                </c:pt>
                <c:pt idx="786">
                  <c:v>9.4749999999999996</c:v>
                </c:pt>
                <c:pt idx="787">
                  <c:v>9.4426000000000005</c:v>
                </c:pt>
                <c:pt idx="788">
                  <c:v>9.4964999999999993</c:v>
                </c:pt>
                <c:pt idx="789">
                  <c:v>9.4257000000000009</c:v>
                </c:pt>
                <c:pt idx="790">
                  <c:v>9.4246999999999996</c:v>
                </c:pt>
                <c:pt idx="791">
                  <c:v>9.9699000000000009</c:v>
                </c:pt>
                <c:pt idx="792">
                  <c:v>9.9450000000000003</c:v>
                </c:pt>
                <c:pt idx="793">
                  <c:v>9.7909000000000006</c:v>
                </c:pt>
                <c:pt idx="794">
                  <c:v>9.5230999999999995</c:v>
                </c:pt>
                <c:pt idx="795">
                  <c:v>9.3167000000000009</c:v>
                </c:pt>
                <c:pt idx="796">
                  <c:v>9.2515999999999998</c:v>
                </c:pt>
                <c:pt idx="797">
                  <c:v>9.0801999999999996</c:v>
                </c:pt>
                <c:pt idx="798">
                  <c:v>9.2143999999999995</c:v>
                </c:pt>
                <c:pt idx="799">
                  <c:v>9.2460000000000004</c:v>
                </c:pt>
                <c:pt idx="800">
                  <c:v>9.4341000000000008</c:v>
                </c:pt>
                <c:pt idx="801">
                  <c:v>9.2165999999999997</c:v>
                </c:pt>
                <c:pt idx="802">
                  <c:v>9.0896000000000008</c:v>
                </c:pt>
                <c:pt idx="803">
                  <c:v>9.07</c:v>
                </c:pt>
                <c:pt idx="804">
                  <c:v>8.5230999999999995</c:v>
                </c:pt>
                <c:pt idx="805">
                  <c:v>8.5025999999999993</c:v>
                </c:pt>
                <c:pt idx="806">
                  <c:v>8.5478000000000005</c:v>
                </c:pt>
                <c:pt idx="807">
                  <c:v>8.6295999999999999</c:v>
                </c:pt>
                <c:pt idx="808">
                  <c:v>8.3313000000000006</c:v>
                </c:pt>
                <c:pt idx="809">
                  <c:v>8.2533999999999992</c:v>
                </c:pt>
                <c:pt idx="810">
                  <c:v>8.6678999999999995</c:v>
                </c:pt>
                <c:pt idx="811">
                  <c:v>8.9068000000000005</c:v>
                </c:pt>
                <c:pt idx="812">
                  <c:v>8.6549999999999994</c:v>
                </c:pt>
                <c:pt idx="813">
                  <c:v>9.0561000000000007</c:v>
                </c:pt>
                <c:pt idx="814">
                  <c:v>9.3295999999999992</c:v>
                </c:pt>
                <c:pt idx="815">
                  <c:v>9.3117000000000001</c:v>
                </c:pt>
                <c:pt idx="816">
                  <c:v>9.2058999999999997</c:v>
                </c:pt>
                <c:pt idx="817">
                  <c:v>9.0397999999999996</c:v>
                </c:pt>
                <c:pt idx="818">
                  <c:v>9.6911000000000005</c:v>
                </c:pt>
                <c:pt idx="819">
                  <c:v>9.8246000000000002</c:v>
                </c:pt>
                <c:pt idx="820">
                  <c:v>10.1861</c:v>
                </c:pt>
                <c:pt idx="821">
                  <c:v>10.1548</c:v>
                </c:pt>
                <c:pt idx="822">
                  <c:v>10.1256</c:v>
                </c:pt>
                <c:pt idx="823">
                  <c:v>10.0938</c:v>
                </c:pt>
                <c:pt idx="824">
                  <c:v>9.8912999999999993</c:v>
                </c:pt>
                <c:pt idx="825">
                  <c:v>9.7325999999999997</c:v>
                </c:pt>
                <c:pt idx="826">
                  <c:v>9.7897999999999996</c:v>
                </c:pt>
                <c:pt idx="827">
                  <c:v>9.8686000000000007</c:v>
                </c:pt>
                <c:pt idx="828">
                  <c:v>9.8338000000000001</c:v>
                </c:pt>
                <c:pt idx="829">
                  <c:v>9.6807999999999996</c:v>
                </c:pt>
                <c:pt idx="830">
                  <c:v>10.1843</c:v>
                </c:pt>
                <c:pt idx="831">
                  <c:v>10.3474</c:v>
                </c:pt>
                <c:pt idx="832">
                  <c:v>10.471299999999999</c:v>
                </c:pt>
                <c:pt idx="833">
                  <c:v>10.4338</c:v>
                </c:pt>
                <c:pt idx="834">
                  <c:v>11.0253</c:v>
                </c:pt>
                <c:pt idx="835">
                  <c:v>10.949</c:v>
                </c:pt>
                <c:pt idx="836">
                  <c:v>10.5824</c:v>
                </c:pt>
                <c:pt idx="837">
                  <c:v>10.876300000000001</c:v>
                </c:pt>
                <c:pt idx="838">
                  <c:v>11.141999999999999</c:v>
                </c:pt>
                <c:pt idx="839">
                  <c:v>10.929</c:v>
                </c:pt>
                <c:pt idx="840">
                  <c:v>10.9907</c:v>
                </c:pt>
                <c:pt idx="841">
                  <c:v>11.032299999999999</c:v>
                </c:pt>
                <c:pt idx="842">
                  <c:v>10.8653</c:v>
                </c:pt>
                <c:pt idx="843">
                  <c:v>10.9115</c:v>
                </c:pt>
                <c:pt idx="844">
                  <c:v>10.854799999999999</c:v>
                </c:pt>
                <c:pt idx="845">
                  <c:v>10.6966</c:v>
                </c:pt>
                <c:pt idx="846">
                  <c:v>10.7348</c:v>
                </c:pt>
                <c:pt idx="847">
                  <c:v>11.0283</c:v>
                </c:pt>
                <c:pt idx="848">
                  <c:v>10.9762</c:v>
                </c:pt>
                <c:pt idx="849">
                  <c:v>10.9711</c:v>
                </c:pt>
                <c:pt idx="850">
                  <c:v>10.972</c:v>
                </c:pt>
                <c:pt idx="851">
                  <c:v>11.1496</c:v>
                </c:pt>
                <c:pt idx="852">
                  <c:v>11.056900000000001</c:v>
                </c:pt>
                <c:pt idx="853">
                  <c:v>11.0648</c:v>
                </c:pt>
                <c:pt idx="854">
                  <c:v>11.032500000000001</c:v>
                </c:pt>
                <c:pt idx="855">
                  <c:v>11.195399999999999</c:v>
                </c:pt>
                <c:pt idx="856">
                  <c:v>11.5543</c:v>
                </c:pt>
                <c:pt idx="857">
                  <c:v>11.6783</c:v>
                </c:pt>
                <c:pt idx="858">
                  <c:v>11.626300000000001</c:v>
                </c:pt>
                <c:pt idx="859">
                  <c:v>11.8573</c:v>
                </c:pt>
                <c:pt idx="860">
                  <c:v>11.828099999999999</c:v>
                </c:pt>
                <c:pt idx="861">
                  <c:v>11.886699999999999</c:v>
                </c:pt>
                <c:pt idx="862">
                  <c:v>11.936500000000001</c:v>
                </c:pt>
                <c:pt idx="863">
                  <c:v>12.077400000000001</c:v>
                </c:pt>
                <c:pt idx="864">
                  <c:v>12.0867</c:v>
                </c:pt>
                <c:pt idx="865">
                  <c:v>11.984299999999999</c:v>
                </c:pt>
                <c:pt idx="866">
                  <c:v>12.0314</c:v>
                </c:pt>
                <c:pt idx="867">
                  <c:v>12.0083</c:v>
                </c:pt>
                <c:pt idx="868">
                  <c:v>12.2257</c:v>
                </c:pt>
                <c:pt idx="869">
                  <c:v>12.2262</c:v>
                </c:pt>
                <c:pt idx="870">
                  <c:v>12.2258</c:v>
                </c:pt>
                <c:pt idx="871">
                  <c:v>12.2265</c:v>
                </c:pt>
                <c:pt idx="872">
                  <c:v>12.516299999999999</c:v>
                </c:pt>
                <c:pt idx="873">
                  <c:v>12.584300000000001</c:v>
                </c:pt>
                <c:pt idx="874">
                  <c:v>12.2416</c:v>
                </c:pt>
                <c:pt idx="875">
                  <c:v>12.1195</c:v>
                </c:pt>
                <c:pt idx="876">
                  <c:v>12.252000000000001</c:v>
                </c:pt>
                <c:pt idx="877">
                  <c:v>12.1928</c:v>
                </c:pt>
                <c:pt idx="878">
                  <c:v>12.029500000000001</c:v>
                </c:pt>
                <c:pt idx="879">
                  <c:v>11.7858</c:v>
                </c:pt>
                <c:pt idx="880">
                  <c:v>11.8283</c:v>
                </c:pt>
                <c:pt idx="881">
                  <c:v>11.823</c:v>
                </c:pt>
                <c:pt idx="882">
                  <c:v>12.014799999999999</c:v>
                </c:pt>
                <c:pt idx="883">
                  <c:v>11.7728</c:v>
                </c:pt>
                <c:pt idx="884">
                  <c:v>11.731400000000001</c:v>
                </c:pt>
                <c:pt idx="885">
                  <c:v>11.7042</c:v>
                </c:pt>
                <c:pt idx="886">
                  <c:v>11.537100000000001</c:v>
                </c:pt>
                <c:pt idx="887">
                  <c:v>11.636900000000001</c:v>
                </c:pt>
                <c:pt idx="888">
                  <c:v>11.5335</c:v>
                </c:pt>
                <c:pt idx="889">
                  <c:v>11.645200000000001</c:v>
                </c:pt>
                <c:pt idx="890">
                  <c:v>11.277900000000001</c:v>
                </c:pt>
                <c:pt idx="891">
                  <c:v>11.2318</c:v>
                </c:pt>
                <c:pt idx="892">
                  <c:v>11.233499999999999</c:v>
                </c:pt>
                <c:pt idx="893">
                  <c:v>11.047800000000001</c:v>
                </c:pt>
                <c:pt idx="894">
                  <c:v>11.016400000000001</c:v>
                </c:pt>
                <c:pt idx="895">
                  <c:v>10.9314</c:v>
                </c:pt>
                <c:pt idx="896">
                  <c:v>11.398099999999999</c:v>
                </c:pt>
                <c:pt idx="897">
                  <c:v>11.2957</c:v>
                </c:pt>
                <c:pt idx="898">
                  <c:v>11.374599999999999</c:v>
                </c:pt>
                <c:pt idx="899">
                  <c:v>11.399900000000001</c:v>
                </c:pt>
                <c:pt idx="900">
                  <c:v>11.3751</c:v>
                </c:pt>
                <c:pt idx="901">
                  <c:v>11.105</c:v>
                </c:pt>
                <c:pt idx="902">
                  <c:v>11.1051</c:v>
                </c:pt>
                <c:pt idx="903">
                  <c:v>10.4687</c:v>
                </c:pt>
                <c:pt idx="904">
                  <c:v>10.6769</c:v>
                </c:pt>
                <c:pt idx="905">
                  <c:v>10.4453</c:v>
                </c:pt>
                <c:pt idx="906">
                  <c:v>10.3683</c:v>
                </c:pt>
                <c:pt idx="907">
                  <c:v>10.2194</c:v>
                </c:pt>
                <c:pt idx="908">
                  <c:v>10.3988</c:v>
                </c:pt>
                <c:pt idx="909">
                  <c:v>10.125999999999999</c:v>
                </c:pt>
                <c:pt idx="910">
                  <c:v>10.2713</c:v>
                </c:pt>
                <c:pt idx="911">
                  <c:v>10.6569</c:v>
                </c:pt>
                <c:pt idx="912">
                  <c:v>10.930300000000001</c:v>
                </c:pt>
                <c:pt idx="913">
                  <c:v>9.4315999999999995</c:v>
                </c:pt>
                <c:pt idx="914">
                  <c:v>9.2888000000000002</c:v>
                </c:pt>
                <c:pt idx="915">
                  <c:v>9.3909000000000002</c:v>
                </c:pt>
                <c:pt idx="916">
                  <c:v>9.6000999999999994</c:v>
                </c:pt>
                <c:pt idx="917">
                  <c:v>9.6539000000000001</c:v>
                </c:pt>
                <c:pt idx="918">
                  <c:v>9.7003000000000004</c:v>
                </c:pt>
                <c:pt idx="919">
                  <c:v>9.7164000000000001</c:v>
                </c:pt>
                <c:pt idx="920">
                  <c:v>9.6663999999999994</c:v>
                </c:pt>
                <c:pt idx="921">
                  <c:v>9.6666000000000007</c:v>
                </c:pt>
                <c:pt idx="922">
                  <c:v>9.6913</c:v>
                </c:pt>
                <c:pt idx="923">
                  <c:v>9.6865000000000006</c:v>
                </c:pt>
                <c:pt idx="924">
                  <c:v>9.6966000000000001</c:v>
                </c:pt>
                <c:pt idx="925">
                  <c:v>9.7720000000000002</c:v>
                </c:pt>
                <c:pt idx="926">
                  <c:v>9.6865000000000006</c:v>
                </c:pt>
                <c:pt idx="927">
                  <c:v>9.6999999999999993</c:v>
                </c:pt>
                <c:pt idx="928">
                  <c:v>9.7432999999999996</c:v>
                </c:pt>
                <c:pt idx="929">
                  <c:v>9.9087999999999994</c:v>
                </c:pt>
                <c:pt idx="930">
                  <c:v>9.8512000000000004</c:v>
                </c:pt>
                <c:pt idx="931">
                  <c:v>9.7174999999999994</c:v>
                </c:pt>
                <c:pt idx="932">
                  <c:v>9.7334999999999994</c:v>
                </c:pt>
                <c:pt idx="933">
                  <c:v>9.5931999999999995</c:v>
                </c:pt>
                <c:pt idx="934">
                  <c:v>9.5648999999999997</c:v>
                </c:pt>
                <c:pt idx="935">
                  <c:v>9.4145000000000003</c:v>
                </c:pt>
                <c:pt idx="936">
                  <c:v>9.4793000000000003</c:v>
                </c:pt>
                <c:pt idx="937">
                  <c:v>9.5183999999999997</c:v>
                </c:pt>
                <c:pt idx="938">
                  <c:v>9.5467999999999993</c:v>
                </c:pt>
                <c:pt idx="939">
                  <c:v>9.5545000000000009</c:v>
                </c:pt>
                <c:pt idx="940">
                  <c:v>9.5449999999999999</c:v>
                </c:pt>
                <c:pt idx="941">
                  <c:v>9.4147999999999996</c:v>
                </c:pt>
                <c:pt idx="942">
                  <c:v>9.5144000000000002</c:v>
                </c:pt>
                <c:pt idx="943">
                  <c:v>9.5597999999999992</c:v>
                </c:pt>
                <c:pt idx="944">
                  <c:v>9.6845999999999997</c:v>
                </c:pt>
                <c:pt idx="945">
                  <c:v>9.4878999999999998</c:v>
                </c:pt>
                <c:pt idx="946">
                  <c:v>9.4420999999999999</c:v>
                </c:pt>
                <c:pt idx="947">
                  <c:v>9.4450000000000003</c:v>
                </c:pt>
                <c:pt idx="948">
                  <c:v>9.3872999999999998</c:v>
                </c:pt>
                <c:pt idx="949">
                  <c:v>9.5588999999999995</c:v>
                </c:pt>
                <c:pt idx="950">
                  <c:v>9.5822000000000003</c:v>
                </c:pt>
                <c:pt idx="951">
                  <c:v>9.3907000000000007</c:v>
                </c:pt>
                <c:pt idx="952">
                  <c:v>9.5329999999999995</c:v>
                </c:pt>
                <c:pt idx="953">
                  <c:v>9.4154999999999998</c:v>
                </c:pt>
                <c:pt idx="954">
                  <c:v>9.5315999999999992</c:v>
                </c:pt>
                <c:pt idx="955">
                  <c:v>9.4123999999999999</c:v>
                </c:pt>
                <c:pt idx="956">
                  <c:v>9.2781000000000002</c:v>
                </c:pt>
                <c:pt idx="957">
                  <c:v>9.1029</c:v>
                </c:pt>
                <c:pt idx="958">
                  <c:v>9.0876999999999999</c:v>
                </c:pt>
                <c:pt idx="959">
                  <c:v>8.9792000000000005</c:v>
                </c:pt>
                <c:pt idx="960">
                  <c:v>9.0020000000000007</c:v>
                </c:pt>
                <c:pt idx="961">
                  <c:v>8.8473000000000006</c:v>
                </c:pt>
                <c:pt idx="962">
                  <c:v>8.8180999999999994</c:v>
                </c:pt>
                <c:pt idx="963">
                  <c:v>9.1625999999999994</c:v>
                </c:pt>
                <c:pt idx="964">
                  <c:v>9.4243000000000006</c:v>
                </c:pt>
                <c:pt idx="965">
                  <c:v>9.4210999999999991</c:v>
                </c:pt>
                <c:pt idx="966">
                  <c:v>9.5136000000000003</c:v>
                </c:pt>
                <c:pt idx="967">
                  <c:v>9.5402000000000005</c:v>
                </c:pt>
                <c:pt idx="968">
                  <c:v>9.5894999999999992</c:v>
                </c:pt>
                <c:pt idx="969">
                  <c:v>9.6110000000000007</c:v>
                </c:pt>
                <c:pt idx="970">
                  <c:v>9.7001000000000008</c:v>
                </c:pt>
                <c:pt idx="971">
                  <c:v>9.6547000000000001</c:v>
                </c:pt>
                <c:pt idx="972">
                  <c:v>9.8657000000000004</c:v>
                </c:pt>
                <c:pt idx="973">
                  <c:v>9.9719999999999995</c:v>
                </c:pt>
                <c:pt idx="974">
                  <c:v>9.9138000000000002</c:v>
                </c:pt>
                <c:pt idx="975">
                  <c:v>9.7614999999999998</c:v>
                </c:pt>
                <c:pt idx="976">
                  <c:v>9.5691000000000006</c:v>
                </c:pt>
                <c:pt idx="977">
                  <c:v>9.5695999999999994</c:v>
                </c:pt>
                <c:pt idx="978">
                  <c:v>9.4052000000000007</c:v>
                </c:pt>
                <c:pt idx="979">
                  <c:v>9.3847000000000005</c:v>
                </c:pt>
                <c:pt idx="980">
                  <c:v>9.5642999999999994</c:v>
                </c:pt>
                <c:pt idx="981">
                  <c:v>9.6133000000000006</c:v>
                </c:pt>
                <c:pt idx="982">
                  <c:v>9.4970999999999997</c:v>
                </c:pt>
                <c:pt idx="983">
                  <c:v>9.4923000000000002</c:v>
                </c:pt>
                <c:pt idx="984">
                  <c:v>9.6928999999999998</c:v>
                </c:pt>
                <c:pt idx="985">
                  <c:v>9.7352000000000007</c:v>
                </c:pt>
                <c:pt idx="986">
                  <c:v>9.5969999999999995</c:v>
                </c:pt>
                <c:pt idx="987">
                  <c:v>9.3125999999999998</c:v>
                </c:pt>
                <c:pt idx="988">
                  <c:v>9.2134999999999998</c:v>
                </c:pt>
                <c:pt idx="989">
                  <c:v>9.2780000000000005</c:v>
                </c:pt>
                <c:pt idx="990">
                  <c:v>9.3678000000000008</c:v>
                </c:pt>
                <c:pt idx="991">
                  <c:v>9.4565999999999999</c:v>
                </c:pt>
                <c:pt idx="992">
                  <c:v>9.6632999999999996</c:v>
                </c:pt>
                <c:pt idx="993">
                  <c:v>9.6859999999999999</c:v>
                </c:pt>
                <c:pt idx="994">
                  <c:v>9.7017000000000007</c:v>
                </c:pt>
                <c:pt idx="995">
                  <c:v>9.5122</c:v>
                </c:pt>
                <c:pt idx="996">
                  <c:v>9.5077999999999996</c:v>
                </c:pt>
                <c:pt idx="997">
                  <c:v>9.4826999999999995</c:v>
                </c:pt>
                <c:pt idx="998">
                  <c:v>9.5505999999999993</c:v>
                </c:pt>
                <c:pt idx="999">
                  <c:v>9.3392999999999997</c:v>
                </c:pt>
                <c:pt idx="1000">
                  <c:v>9.7026000000000003</c:v>
                </c:pt>
                <c:pt idx="1001">
                  <c:v>9.6868999999999996</c:v>
                </c:pt>
                <c:pt idx="1002">
                  <c:v>9.8301999999999996</c:v>
                </c:pt>
                <c:pt idx="1003">
                  <c:v>9.9641000000000002</c:v>
                </c:pt>
                <c:pt idx="1004">
                  <c:v>10.0383</c:v>
                </c:pt>
                <c:pt idx="1005">
                  <c:v>10.0158</c:v>
                </c:pt>
                <c:pt idx="1006">
                  <c:v>9.7725000000000009</c:v>
                </c:pt>
                <c:pt idx="1007">
                  <c:v>9.6998999999999995</c:v>
                </c:pt>
                <c:pt idx="1008">
                  <c:v>9.7626000000000008</c:v>
                </c:pt>
                <c:pt idx="1009">
                  <c:v>9.7704000000000004</c:v>
                </c:pt>
                <c:pt idx="1010">
                  <c:v>9.5977999999999994</c:v>
                </c:pt>
                <c:pt idx="1011">
                  <c:v>9.6338000000000008</c:v>
                </c:pt>
                <c:pt idx="1012">
                  <c:v>9.6119000000000003</c:v>
                </c:pt>
                <c:pt idx="1013">
                  <c:v>9.5286000000000008</c:v>
                </c:pt>
                <c:pt idx="1014">
                  <c:v>9.3963999999999999</c:v>
                </c:pt>
                <c:pt idx="1015">
                  <c:v>9.3237000000000005</c:v>
                </c:pt>
                <c:pt idx="1016">
                  <c:v>9.2035</c:v>
                </c:pt>
                <c:pt idx="1017">
                  <c:v>9.1980000000000004</c:v>
                </c:pt>
                <c:pt idx="1018">
                  <c:v>9.0048999999999992</c:v>
                </c:pt>
                <c:pt idx="1019">
                  <c:v>8.8394999999999992</c:v>
                </c:pt>
                <c:pt idx="1020">
                  <c:v>8.9237000000000002</c:v>
                </c:pt>
                <c:pt idx="1021">
                  <c:v>8.9463000000000008</c:v>
                </c:pt>
                <c:pt idx="1022">
                  <c:v>9.1293000000000006</c:v>
                </c:pt>
                <c:pt idx="1023">
                  <c:v>8.9960000000000004</c:v>
                </c:pt>
                <c:pt idx="1024">
                  <c:v>9.0960000000000001</c:v>
                </c:pt>
                <c:pt idx="1025">
                  <c:v>9.2728999999999999</c:v>
                </c:pt>
                <c:pt idx="1026">
                  <c:v>9.2636000000000003</c:v>
                </c:pt>
                <c:pt idx="1027">
                  <c:v>9.2248000000000001</c:v>
                </c:pt>
                <c:pt idx="1028">
                  <c:v>9.2403999999999993</c:v>
                </c:pt>
                <c:pt idx="1029">
                  <c:v>9.5378000000000007</c:v>
                </c:pt>
                <c:pt idx="1030">
                  <c:v>9.2330000000000005</c:v>
                </c:pt>
                <c:pt idx="1031">
                  <c:v>9.2324000000000002</c:v>
                </c:pt>
                <c:pt idx="1032">
                  <c:v>9.1321999999999992</c:v>
                </c:pt>
                <c:pt idx="1033">
                  <c:v>9.1393000000000004</c:v>
                </c:pt>
                <c:pt idx="1034">
                  <c:v>9.0906000000000002</c:v>
                </c:pt>
                <c:pt idx="1035">
                  <c:v>9.0585000000000004</c:v>
                </c:pt>
                <c:pt idx="1036">
                  <c:v>9.0404</c:v>
                </c:pt>
                <c:pt idx="1037">
                  <c:v>9.0571000000000002</c:v>
                </c:pt>
                <c:pt idx="1038">
                  <c:v>9.1193000000000008</c:v>
                </c:pt>
                <c:pt idx="1039">
                  <c:v>9.0190000000000001</c:v>
                </c:pt>
                <c:pt idx="1040">
                  <c:v>9.0521999999999991</c:v>
                </c:pt>
                <c:pt idx="1041">
                  <c:v>8.9916</c:v>
                </c:pt>
                <c:pt idx="1042">
                  <c:v>8.8856999999999999</c:v>
                </c:pt>
                <c:pt idx="1043">
                  <c:v>9.0886999999999993</c:v>
                </c:pt>
                <c:pt idx="1044">
                  <c:v>8.9291</c:v>
                </c:pt>
                <c:pt idx="1045">
                  <c:v>8.7946000000000009</c:v>
                </c:pt>
                <c:pt idx="1046">
                  <c:v>8.8710000000000004</c:v>
                </c:pt>
                <c:pt idx="1047">
                  <c:v>8.7552000000000003</c:v>
                </c:pt>
                <c:pt idx="1048">
                  <c:v>8.9832000000000001</c:v>
                </c:pt>
                <c:pt idx="1049">
                  <c:v>8.9834999999999994</c:v>
                </c:pt>
                <c:pt idx="1050">
                  <c:v>8.7423000000000002</c:v>
                </c:pt>
                <c:pt idx="1051">
                  <c:v>8.6965000000000003</c:v>
                </c:pt>
                <c:pt idx="1052">
                  <c:v>8.7050000000000001</c:v>
                </c:pt>
                <c:pt idx="1053">
                  <c:v>8.8408999999999995</c:v>
                </c:pt>
                <c:pt idx="1054">
                  <c:v>8.8732000000000006</c:v>
                </c:pt>
                <c:pt idx="1055">
                  <c:v>8.9420999999999999</c:v>
                </c:pt>
                <c:pt idx="1056">
                  <c:v>9.0670000000000002</c:v>
                </c:pt>
                <c:pt idx="1057">
                  <c:v>9.2481000000000009</c:v>
                </c:pt>
                <c:pt idx="1058">
                  <c:v>9.0305</c:v>
                </c:pt>
                <c:pt idx="1059">
                  <c:v>8.9405999999999999</c:v>
                </c:pt>
                <c:pt idx="1060">
                  <c:v>9.0030999999999999</c:v>
                </c:pt>
                <c:pt idx="1061">
                  <c:v>8.9796999999999993</c:v>
                </c:pt>
                <c:pt idx="1062">
                  <c:v>8.7570999999999994</c:v>
                </c:pt>
                <c:pt idx="1063">
                  <c:v>8.6933000000000007</c:v>
                </c:pt>
                <c:pt idx="1064">
                  <c:v>8.6936</c:v>
                </c:pt>
                <c:pt idx="1065">
                  <c:v>8.6061999999999994</c:v>
                </c:pt>
                <c:pt idx="1066">
                  <c:v>8.6531000000000002</c:v>
                </c:pt>
                <c:pt idx="1067">
                  <c:v>8.6486999999999998</c:v>
                </c:pt>
                <c:pt idx="1068">
                  <c:v>8.8529999999999998</c:v>
                </c:pt>
                <c:pt idx="1069">
                  <c:v>8.9032</c:v>
                </c:pt>
                <c:pt idx="1070">
                  <c:v>8.7707999999999995</c:v>
                </c:pt>
                <c:pt idx="1071">
                  <c:v>8.7606000000000002</c:v>
                </c:pt>
                <c:pt idx="1072">
                  <c:v>8.8216999999999999</c:v>
                </c:pt>
                <c:pt idx="1073">
                  <c:v>9.0310000000000006</c:v>
                </c:pt>
                <c:pt idx="1074">
                  <c:v>9.1714000000000002</c:v>
                </c:pt>
                <c:pt idx="1075">
                  <c:v>9.0260999999999996</c:v>
                </c:pt>
                <c:pt idx="1076">
                  <c:v>8.9776000000000007</c:v>
                </c:pt>
                <c:pt idx="1077">
                  <c:v>8.9549000000000003</c:v>
                </c:pt>
                <c:pt idx="1078">
                  <c:v>8.8020999999999994</c:v>
                </c:pt>
                <c:pt idx="1079">
                  <c:v>8.9224999999999994</c:v>
                </c:pt>
                <c:pt idx="1080">
                  <c:v>8.9015000000000004</c:v>
                </c:pt>
                <c:pt idx="1081">
                  <c:v>9.2283000000000008</c:v>
                </c:pt>
                <c:pt idx="1082">
                  <c:v>9.1252999999999993</c:v>
                </c:pt>
                <c:pt idx="1083">
                  <c:v>8.9183000000000003</c:v>
                </c:pt>
                <c:pt idx="1084">
                  <c:v>9.0512999999999995</c:v>
                </c:pt>
                <c:pt idx="1085">
                  <c:v>9.0129999999999999</c:v>
                </c:pt>
                <c:pt idx="1086">
                  <c:v>8.9961000000000002</c:v>
                </c:pt>
                <c:pt idx="1087">
                  <c:v>9.0812000000000008</c:v>
                </c:pt>
                <c:pt idx="1088">
                  <c:v>8.9007000000000005</c:v>
                </c:pt>
                <c:pt idx="1089">
                  <c:v>8.8871000000000002</c:v>
                </c:pt>
                <c:pt idx="1090">
                  <c:v>8.7936999999999994</c:v>
                </c:pt>
                <c:pt idx="1091">
                  <c:v>8.625</c:v>
                </c:pt>
                <c:pt idx="1092">
                  <c:v>8.6493000000000002</c:v>
                </c:pt>
                <c:pt idx="1093">
                  <c:v>8.5348000000000006</c:v>
                </c:pt>
                <c:pt idx="1094">
                  <c:v>8.5698000000000008</c:v>
                </c:pt>
                <c:pt idx="1095">
                  <c:v>8.4076000000000004</c:v>
                </c:pt>
                <c:pt idx="1096">
                  <c:v>8.4846000000000004</c:v>
                </c:pt>
                <c:pt idx="1097">
                  <c:v>8.4239999999999995</c:v>
                </c:pt>
                <c:pt idx="1098">
                  <c:v>8.4255999999999993</c:v>
                </c:pt>
                <c:pt idx="1099">
                  <c:v>8.3658000000000001</c:v>
                </c:pt>
                <c:pt idx="1100">
                  <c:v>8.4542999999999999</c:v>
                </c:pt>
                <c:pt idx="1101">
                  <c:v>8.3820999999999994</c:v>
                </c:pt>
                <c:pt idx="1102">
                  <c:v>8.4458000000000002</c:v>
                </c:pt>
                <c:pt idx="1103">
                  <c:v>8.6439000000000004</c:v>
                </c:pt>
                <c:pt idx="1104">
                  <c:v>8.5634999999999994</c:v>
                </c:pt>
                <c:pt idx="1105">
                  <c:v>8.4962</c:v>
                </c:pt>
                <c:pt idx="1106">
                  <c:v>8.5624000000000002</c:v>
                </c:pt>
                <c:pt idx="1107">
                  <c:v>8.5663</c:v>
                </c:pt>
                <c:pt idx="1108">
                  <c:v>8.4210999999999991</c:v>
                </c:pt>
                <c:pt idx="1109">
                  <c:v>8.4222000000000001</c:v>
                </c:pt>
                <c:pt idx="1110">
                  <c:v>8.4219000000000008</c:v>
                </c:pt>
                <c:pt idx="1111">
                  <c:v>8.5687999999999995</c:v>
                </c:pt>
                <c:pt idx="1112">
                  <c:v>8.7814999999999994</c:v>
                </c:pt>
                <c:pt idx="1113">
                  <c:v>8.7832000000000008</c:v>
                </c:pt>
                <c:pt idx="1114">
                  <c:v>8.7805</c:v>
                </c:pt>
                <c:pt idx="1115">
                  <c:v>8.6376000000000008</c:v>
                </c:pt>
                <c:pt idx="1116">
                  <c:v>8.5579000000000001</c:v>
                </c:pt>
                <c:pt idx="1117">
                  <c:v>8.5665999999999993</c:v>
                </c:pt>
                <c:pt idx="1118">
                  <c:v>8.5103000000000009</c:v>
                </c:pt>
                <c:pt idx="1119">
                  <c:v>8.3461999999999996</c:v>
                </c:pt>
                <c:pt idx="1120">
                  <c:v>8.3325999999999993</c:v>
                </c:pt>
                <c:pt idx="1121">
                  <c:v>8.2891999999999992</c:v>
                </c:pt>
                <c:pt idx="1122">
                  <c:v>8.3962000000000003</c:v>
                </c:pt>
                <c:pt idx="1123">
                  <c:v>8.3678000000000008</c:v>
                </c:pt>
                <c:pt idx="1124">
                  <c:v>8.3569999999999993</c:v>
                </c:pt>
                <c:pt idx="1125">
                  <c:v>8.1759000000000004</c:v>
                </c:pt>
                <c:pt idx="1126">
                  <c:v>7.8789999999999996</c:v>
                </c:pt>
                <c:pt idx="1127">
                  <c:v>7.9467999999999996</c:v>
                </c:pt>
                <c:pt idx="1128">
                  <c:v>7.9062999999999999</c:v>
                </c:pt>
                <c:pt idx="1129">
                  <c:v>7.7279999999999998</c:v>
                </c:pt>
                <c:pt idx="1130">
                  <c:v>7.9310999999999998</c:v>
                </c:pt>
                <c:pt idx="1131">
                  <c:v>8.2181999999999995</c:v>
                </c:pt>
                <c:pt idx="1132">
                  <c:v>8.3854000000000006</c:v>
                </c:pt>
                <c:pt idx="1133">
                  <c:v>8.2501999999999995</c:v>
                </c:pt>
                <c:pt idx="1134">
                  <c:v>8.3226999999999993</c:v>
                </c:pt>
                <c:pt idx="1135">
                  <c:v>8.1266999999999996</c:v>
                </c:pt>
                <c:pt idx="1136">
                  <c:v>8.0216999999999992</c:v>
                </c:pt>
                <c:pt idx="1137">
                  <c:v>8.0630000000000006</c:v>
                </c:pt>
                <c:pt idx="1138">
                  <c:v>8.0470000000000006</c:v>
                </c:pt>
                <c:pt idx="1139">
                  <c:v>8.0358999999999998</c:v>
                </c:pt>
                <c:pt idx="1140">
                  <c:v>8.3670000000000009</c:v>
                </c:pt>
                <c:pt idx="1141">
                  <c:v>8.3323</c:v>
                </c:pt>
                <c:pt idx="1142">
                  <c:v>8.2245000000000008</c:v>
                </c:pt>
                <c:pt idx="1143">
                  <c:v>8.1578999999999997</c:v>
                </c:pt>
                <c:pt idx="1144">
                  <c:v>8.1560000000000006</c:v>
                </c:pt>
                <c:pt idx="1145">
                  <c:v>8.1561000000000003</c:v>
                </c:pt>
                <c:pt idx="1146">
                  <c:v>8.2248999999999999</c:v>
                </c:pt>
                <c:pt idx="1147">
                  <c:v>8.2600999999999996</c:v>
                </c:pt>
                <c:pt idx="1148">
                  <c:v>8.4673999999999996</c:v>
                </c:pt>
                <c:pt idx="1149">
                  <c:v>8.3735999999999997</c:v>
                </c:pt>
                <c:pt idx="1150">
                  <c:v>8.4207999999999998</c:v>
                </c:pt>
                <c:pt idx="1151">
                  <c:v>8.8239000000000001</c:v>
                </c:pt>
                <c:pt idx="1152">
                  <c:v>8.9507999999999992</c:v>
                </c:pt>
                <c:pt idx="1153">
                  <c:v>8.9417000000000009</c:v>
                </c:pt>
                <c:pt idx="1154">
                  <c:v>8.8646999999999991</c:v>
                </c:pt>
                <c:pt idx="1155">
                  <c:v>8.9537999999999993</c:v>
                </c:pt>
                <c:pt idx="1156">
                  <c:v>8.8392999999999997</c:v>
                </c:pt>
                <c:pt idx="1157">
                  <c:v>8.84</c:v>
                </c:pt>
                <c:pt idx="1158">
                  <c:v>8.8839000000000006</c:v>
                </c:pt>
                <c:pt idx="1159">
                  <c:v>8.8856999999999999</c:v>
                </c:pt>
                <c:pt idx="1160">
                  <c:v>8.6509</c:v>
                </c:pt>
                <c:pt idx="1161">
                  <c:v>8.7941000000000003</c:v>
                </c:pt>
                <c:pt idx="1162">
                  <c:v>8.7012999999999998</c:v>
                </c:pt>
                <c:pt idx="1163">
                  <c:v>8.7733000000000008</c:v>
                </c:pt>
                <c:pt idx="1164">
                  <c:v>8.9061000000000003</c:v>
                </c:pt>
                <c:pt idx="1165">
                  <c:v>9.1824999999999992</c:v>
                </c:pt>
                <c:pt idx="1166">
                  <c:v>9.1757000000000009</c:v>
                </c:pt>
                <c:pt idx="1167">
                  <c:v>9.1011000000000006</c:v>
                </c:pt>
                <c:pt idx="1168">
                  <c:v>8.9725000000000001</c:v>
                </c:pt>
                <c:pt idx="1169">
                  <c:v>8.9829000000000008</c:v>
                </c:pt>
                <c:pt idx="1170">
                  <c:v>8.9039999999999999</c:v>
                </c:pt>
                <c:pt idx="1171">
                  <c:v>9.0073000000000008</c:v>
                </c:pt>
                <c:pt idx="1172">
                  <c:v>9.3045000000000009</c:v>
                </c:pt>
                <c:pt idx="1173">
                  <c:v>9.1728000000000005</c:v>
                </c:pt>
                <c:pt idx="1174">
                  <c:v>8.0252999999999997</c:v>
                </c:pt>
                <c:pt idx="1175">
                  <c:v>8.1073000000000004</c:v>
                </c:pt>
                <c:pt idx="1176">
                  <c:v>8.0239999999999991</c:v>
                </c:pt>
                <c:pt idx="1177">
                  <c:v>8.1194000000000006</c:v>
                </c:pt>
                <c:pt idx="1178">
                  <c:v>8.1252999999999993</c:v>
                </c:pt>
                <c:pt idx="1179">
                  <c:v>8.1472999999999995</c:v>
                </c:pt>
                <c:pt idx="1180">
                  <c:v>8.3359000000000005</c:v>
                </c:pt>
                <c:pt idx="1181">
                  <c:v>8.2385000000000002</c:v>
                </c:pt>
                <c:pt idx="1182">
                  <c:v>8.2386999999999997</c:v>
                </c:pt>
                <c:pt idx="1183">
                  <c:v>8.2370000000000001</c:v>
                </c:pt>
                <c:pt idx="1184">
                  <c:v>8.2439</c:v>
                </c:pt>
                <c:pt idx="1185">
                  <c:v>8.3114000000000008</c:v>
                </c:pt>
                <c:pt idx="1186">
                  <c:v>8.4686000000000003</c:v>
                </c:pt>
                <c:pt idx="1187">
                  <c:v>8.4550000000000001</c:v>
                </c:pt>
                <c:pt idx="1188">
                  <c:v>8.2876999999999992</c:v>
                </c:pt>
                <c:pt idx="1189">
                  <c:v>8.2375000000000007</c:v>
                </c:pt>
                <c:pt idx="1190">
                  <c:v>8.0507000000000009</c:v>
                </c:pt>
                <c:pt idx="1191">
                  <c:v>8.0541</c:v>
                </c:pt>
                <c:pt idx="1192">
                  <c:v>8.1280999999999999</c:v>
                </c:pt>
                <c:pt idx="1193">
                  <c:v>8.0492000000000008</c:v>
                </c:pt>
                <c:pt idx="1194">
                  <c:v>8.1991999999999994</c:v>
                </c:pt>
                <c:pt idx="1195">
                  <c:v>8.3587000000000007</c:v>
                </c:pt>
                <c:pt idx="1196">
                  <c:v>8.5508000000000006</c:v>
                </c:pt>
                <c:pt idx="1197">
                  <c:v>8.5884</c:v>
                </c:pt>
                <c:pt idx="1198">
                  <c:v>8.7742000000000004</c:v>
                </c:pt>
                <c:pt idx="1199">
                  <c:v>8.8183000000000007</c:v>
                </c:pt>
                <c:pt idx="1200">
                  <c:v>8.8353999999999999</c:v>
                </c:pt>
                <c:pt idx="1201">
                  <c:v>8.8330000000000002</c:v>
                </c:pt>
                <c:pt idx="1202">
                  <c:v>9.0553000000000008</c:v>
                </c:pt>
                <c:pt idx="1203">
                  <c:v>9.19</c:v>
                </c:pt>
                <c:pt idx="1204">
                  <c:v>9.2287999999999997</c:v>
                </c:pt>
                <c:pt idx="1205">
                  <c:v>9.1791</c:v>
                </c:pt>
                <c:pt idx="1206">
                  <c:v>9.1</c:v>
                </c:pt>
                <c:pt idx="1207">
                  <c:v>9.2146000000000008</c:v>
                </c:pt>
                <c:pt idx="1208">
                  <c:v>9.4100999999999999</c:v>
                </c:pt>
                <c:pt idx="1209">
                  <c:v>9.4856999999999996</c:v>
                </c:pt>
                <c:pt idx="1210">
                  <c:v>9.5018999999999991</c:v>
                </c:pt>
                <c:pt idx="1211">
                  <c:v>9.4926999999999992</c:v>
                </c:pt>
                <c:pt idx="1212">
                  <c:v>9.6252999999999993</c:v>
                </c:pt>
                <c:pt idx="1213">
                  <c:v>9.7111000000000001</c:v>
                </c:pt>
                <c:pt idx="1214">
                  <c:v>9.7413000000000007</c:v>
                </c:pt>
                <c:pt idx="1215">
                  <c:v>9.5543999999999993</c:v>
                </c:pt>
                <c:pt idx="1216">
                  <c:v>9.548</c:v>
                </c:pt>
                <c:pt idx="1217">
                  <c:v>9.3834999999999997</c:v>
                </c:pt>
                <c:pt idx="1218">
                  <c:v>9.2522000000000002</c:v>
                </c:pt>
                <c:pt idx="1219">
                  <c:v>9.3543000000000003</c:v>
                </c:pt>
                <c:pt idx="1220">
                  <c:v>9.3568999999999996</c:v>
                </c:pt>
                <c:pt idx="1221">
                  <c:v>9.1908999999999992</c:v>
                </c:pt>
                <c:pt idx="1222">
                  <c:v>9.0611999999999995</c:v>
                </c:pt>
                <c:pt idx="1223">
                  <c:v>8.9893999999999998</c:v>
                </c:pt>
                <c:pt idx="1224">
                  <c:v>9.1476000000000006</c:v>
                </c:pt>
                <c:pt idx="1225">
                  <c:v>9.1752000000000002</c:v>
                </c:pt>
                <c:pt idx="1226">
                  <c:v>9.1727000000000007</c:v>
                </c:pt>
                <c:pt idx="1227">
                  <c:v>9.1681000000000008</c:v>
                </c:pt>
                <c:pt idx="1228">
                  <c:v>9.1051000000000002</c:v>
                </c:pt>
                <c:pt idx="1229">
                  <c:v>9.1031999999999993</c:v>
                </c:pt>
                <c:pt idx="1230">
                  <c:v>8.9050999999999991</c:v>
                </c:pt>
                <c:pt idx="1231">
                  <c:v>8.7878000000000007</c:v>
                </c:pt>
                <c:pt idx="1232">
                  <c:v>8.8796999999999997</c:v>
                </c:pt>
                <c:pt idx="1233">
                  <c:v>8.7912999999999997</c:v>
                </c:pt>
                <c:pt idx="1234">
                  <c:v>8.7931000000000008</c:v>
                </c:pt>
                <c:pt idx="1235">
                  <c:v>8.7954000000000008</c:v>
                </c:pt>
                <c:pt idx="1236">
                  <c:v>9.0496999999999996</c:v>
                </c:pt>
                <c:pt idx="1237">
                  <c:v>9.0053999999999998</c:v>
                </c:pt>
                <c:pt idx="1238">
                  <c:v>8.8506</c:v>
                </c:pt>
                <c:pt idx="1239">
                  <c:v>8.8443000000000005</c:v>
                </c:pt>
                <c:pt idx="1240">
                  <c:v>8.8577999999999992</c:v>
                </c:pt>
                <c:pt idx="1241">
                  <c:v>8.8674999999999997</c:v>
                </c:pt>
                <c:pt idx="1242">
                  <c:v>8.6885999999999992</c:v>
                </c:pt>
                <c:pt idx="1243">
                  <c:v>8.6992999999999991</c:v>
                </c:pt>
                <c:pt idx="1244">
                  <c:v>8.6975999999999996</c:v>
                </c:pt>
                <c:pt idx="1245">
                  <c:v>8.7217000000000002</c:v>
                </c:pt>
                <c:pt idx="1246">
                  <c:v>8.8332999999999995</c:v>
                </c:pt>
                <c:pt idx="1247">
                  <c:v>8.8584999999999994</c:v>
                </c:pt>
                <c:pt idx="1248">
                  <c:v>8.7482000000000006</c:v>
                </c:pt>
                <c:pt idx="1249">
                  <c:v>8.6135000000000002</c:v>
                </c:pt>
                <c:pt idx="1250">
                  <c:v>8.6127000000000002</c:v>
                </c:pt>
                <c:pt idx="1251">
                  <c:v>8.5949000000000009</c:v>
                </c:pt>
                <c:pt idx="1252">
                  <c:v>8.7696000000000005</c:v>
                </c:pt>
                <c:pt idx="1253">
                  <c:v>8.9840999999999998</c:v>
                </c:pt>
                <c:pt idx="1254">
                  <c:v>8.8514999999999997</c:v>
                </c:pt>
                <c:pt idx="1255">
                  <c:v>8.7184000000000008</c:v>
                </c:pt>
                <c:pt idx="1256">
                  <c:v>8.7235999999999994</c:v>
                </c:pt>
                <c:pt idx="1257">
                  <c:v>8.7384000000000004</c:v>
                </c:pt>
                <c:pt idx="1258">
                  <c:v>8.5642999999999994</c:v>
                </c:pt>
                <c:pt idx="1259">
                  <c:v>8.6763999999999992</c:v>
                </c:pt>
                <c:pt idx="1260">
                  <c:v>8.5967000000000002</c:v>
                </c:pt>
                <c:pt idx="1261">
                  <c:v>8.5297000000000001</c:v>
                </c:pt>
                <c:pt idx="1262">
                  <c:v>8.3808000000000007</c:v>
                </c:pt>
                <c:pt idx="1263">
                  <c:v>8.3880999999999997</c:v>
                </c:pt>
                <c:pt idx="1264">
                  <c:v>8.4984999999999999</c:v>
                </c:pt>
                <c:pt idx="1265">
                  <c:v>8.3800000000000008</c:v>
                </c:pt>
                <c:pt idx="1266">
                  <c:v>8.5709999999999997</c:v>
                </c:pt>
                <c:pt idx="1267">
                  <c:v>8.5504999999999995</c:v>
                </c:pt>
                <c:pt idx="1268">
                  <c:v>8.3506999999999998</c:v>
                </c:pt>
                <c:pt idx="1269">
                  <c:v>8.2044999999999995</c:v>
                </c:pt>
                <c:pt idx="1270">
                  <c:v>8.1746999999999996</c:v>
                </c:pt>
                <c:pt idx="1271">
                  <c:v>8.2982999999999993</c:v>
                </c:pt>
                <c:pt idx="1272">
                  <c:v>8.3087999999999997</c:v>
                </c:pt>
                <c:pt idx="1273">
                  <c:v>8.3905999999999992</c:v>
                </c:pt>
                <c:pt idx="1274">
                  <c:v>8.4047999999999998</c:v>
                </c:pt>
                <c:pt idx="1275">
                  <c:v>8.4411000000000005</c:v>
                </c:pt>
                <c:pt idx="1276">
                  <c:v>8.3919999999999995</c:v>
                </c:pt>
                <c:pt idx="1277">
                  <c:v>8.4009999999999998</c:v>
                </c:pt>
                <c:pt idx="1278">
                  <c:v>8.5447000000000006</c:v>
                </c:pt>
                <c:pt idx="1279">
                  <c:v>8.6061999999999994</c:v>
                </c:pt>
                <c:pt idx="1280">
                  <c:v>8.5680999999999994</c:v>
                </c:pt>
                <c:pt idx="1281">
                  <c:v>8.5006000000000004</c:v>
                </c:pt>
                <c:pt idx="1282">
                  <c:v>8.5922999999999998</c:v>
                </c:pt>
                <c:pt idx="1283">
                  <c:v>8.5771999999999995</c:v>
                </c:pt>
                <c:pt idx="1284">
                  <c:v>8.6654999999999998</c:v>
                </c:pt>
                <c:pt idx="1285">
                  <c:v>8.6938999999999993</c:v>
                </c:pt>
                <c:pt idx="1286">
                  <c:v>8.5922000000000001</c:v>
                </c:pt>
                <c:pt idx="1287">
                  <c:v>8.6118000000000006</c:v>
                </c:pt>
                <c:pt idx="1288">
                  <c:v>8.6904000000000003</c:v>
                </c:pt>
                <c:pt idx="1289">
                  <c:v>8.5563000000000002</c:v>
                </c:pt>
                <c:pt idx="1290">
                  <c:v>8.5456000000000003</c:v>
                </c:pt>
                <c:pt idx="1291">
                  <c:v>8.4406999999999996</c:v>
                </c:pt>
                <c:pt idx="1292">
                  <c:v>8.4251000000000005</c:v>
                </c:pt>
                <c:pt idx="1293">
                  <c:v>8.4263999999999992</c:v>
                </c:pt>
                <c:pt idx="1294">
                  <c:v>8.3089999999999993</c:v>
                </c:pt>
                <c:pt idx="1295">
                  <c:v>8.2728999999999999</c:v>
                </c:pt>
                <c:pt idx="1296">
                  <c:v>8.2064000000000004</c:v>
                </c:pt>
                <c:pt idx="1297">
                  <c:v>8.2683</c:v>
                </c:pt>
                <c:pt idx="1298">
                  <c:v>8.3254999999999999</c:v>
                </c:pt>
                <c:pt idx="1299">
                  <c:v>8.3550000000000004</c:v>
                </c:pt>
                <c:pt idx="1300">
                  <c:v>8.4619999999999997</c:v>
                </c:pt>
                <c:pt idx="1301">
                  <c:v>8.4587000000000003</c:v>
                </c:pt>
                <c:pt idx="1302">
                  <c:v>8.6212999999999997</c:v>
                </c:pt>
                <c:pt idx="1303">
                  <c:v>8.7281999999999993</c:v>
                </c:pt>
                <c:pt idx="1304">
                  <c:v>8.7200000000000006</c:v>
                </c:pt>
                <c:pt idx="1305">
                  <c:v>8.7200000000000006</c:v>
                </c:pt>
              </c:numCache>
            </c:numRef>
          </c:val>
          <c:smooth val="0"/>
          <c:extLst>
            <c:ext xmlns:c16="http://schemas.microsoft.com/office/drawing/2014/chart" uri="{C3380CC4-5D6E-409C-BE32-E72D297353CC}">
              <c16:uniqueId val="{00000005-564C-4C2A-B129-456D32917880}"/>
            </c:ext>
          </c:extLst>
        </c:ser>
        <c:ser>
          <c:idx val="3"/>
          <c:order val="3"/>
          <c:tx>
            <c:strRef>
              <c:f>Sheet1!$E$7</c:f>
              <c:strCache>
                <c:ptCount val="1"/>
                <c:pt idx="0">
                  <c:v>5-year average</c:v>
                </c:pt>
              </c:strCache>
            </c:strRef>
          </c:tx>
          <c:spPr>
            <a:ln w="28575" cap="rnd">
              <a:solidFill>
                <a:schemeClr val="accent3"/>
              </a:solidFill>
              <a:prstDash val="sysDash"/>
              <a:round/>
            </a:ln>
            <a:effectLst/>
          </c:spPr>
          <c:marker>
            <c:symbol val="none"/>
          </c:marker>
          <c:dLbls>
            <c:dLbl>
              <c:idx val="130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64C-4C2A-B129-456D3291788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Sheet1!$A$8:$A$1313</c:f>
              <c:numCache>
                <c:formatCode>dd\-mmm\-yy</c:formatCode>
                <c:ptCount val="1306"/>
                <c:pt idx="0">
                  <c:v>43732</c:v>
                </c:pt>
                <c:pt idx="1">
                  <c:v>43733</c:v>
                </c:pt>
                <c:pt idx="2">
                  <c:v>43734</c:v>
                </c:pt>
                <c:pt idx="3">
                  <c:v>43735</c:v>
                </c:pt>
                <c:pt idx="4">
                  <c:v>43738</c:v>
                </c:pt>
                <c:pt idx="5">
                  <c:v>43739</c:v>
                </c:pt>
                <c:pt idx="6">
                  <c:v>43740</c:v>
                </c:pt>
                <c:pt idx="7">
                  <c:v>43741</c:v>
                </c:pt>
                <c:pt idx="8">
                  <c:v>43742</c:v>
                </c:pt>
                <c:pt idx="9">
                  <c:v>43745</c:v>
                </c:pt>
                <c:pt idx="10">
                  <c:v>43746</c:v>
                </c:pt>
                <c:pt idx="11">
                  <c:v>43747</c:v>
                </c:pt>
                <c:pt idx="12">
                  <c:v>43748</c:v>
                </c:pt>
                <c:pt idx="13">
                  <c:v>43749</c:v>
                </c:pt>
                <c:pt idx="14">
                  <c:v>43752</c:v>
                </c:pt>
                <c:pt idx="15">
                  <c:v>43753</c:v>
                </c:pt>
                <c:pt idx="16">
                  <c:v>43754</c:v>
                </c:pt>
                <c:pt idx="17">
                  <c:v>43755</c:v>
                </c:pt>
                <c:pt idx="18">
                  <c:v>43756</c:v>
                </c:pt>
                <c:pt idx="19">
                  <c:v>43759</c:v>
                </c:pt>
                <c:pt idx="20">
                  <c:v>43760</c:v>
                </c:pt>
                <c:pt idx="21">
                  <c:v>43761</c:v>
                </c:pt>
                <c:pt idx="22">
                  <c:v>43762</c:v>
                </c:pt>
                <c:pt idx="23">
                  <c:v>43763</c:v>
                </c:pt>
                <c:pt idx="24">
                  <c:v>43766</c:v>
                </c:pt>
                <c:pt idx="25">
                  <c:v>43767</c:v>
                </c:pt>
                <c:pt idx="26">
                  <c:v>43768</c:v>
                </c:pt>
                <c:pt idx="27">
                  <c:v>43769</c:v>
                </c:pt>
                <c:pt idx="28">
                  <c:v>43770</c:v>
                </c:pt>
                <c:pt idx="29">
                  <c:v>43773</c:v>
                </c:pt>
                <c:pt idx="30">
                  <c:v>43774</c:v>
                </c:pt>
                <c:pt idx="31">
                  <c:v>43775</c:v>
                </c:pt>
                <c:pt idx="32">
                  <c:v>43776</c:v>
                </c:pt>
                <c:pt idx="33">
                  <c:v>43777</c:v>
                </c:pt>
                <c:pt idx="34">
                  <c:v>43780</c:v>
                </c:pt>
                <c:pt idx="35">
                  <c:v>43781</c:v>
                </c:pt>
                <c:pt idx="36">
                  <c:v>43782</c:v>
                </c:pt>
                <c:pt idx="37">
                  <c:v>43783</c:v>
                </c:pt>
                <c:pt idx="38">
                  <c:v>43784</c:v>
                </c:pt>
                <c:pt idx="39">
                  <c:v>43787</c:v>
                </c:pt>
                <c:pt idx="40">
                  <c:v>43788</c:v>
                </c:pt>
                <c:pt idx="41">
                  <c:v>43789</c:v>
                </c:pt>
                <c:pt idx="42">
                  <c:v>43790</c:v>
                </c:pt>
                <c:pt idx="43">
                  <c:v>43791</c:v>
                </c:pt>
                <c:pt idx="44">
                  <c:v>43794</c:v>
                </c:pt>
                <c:pt idx="45">
                  <c:v>43795</c:v>
                </c:pt>
                <c:pt idx="46">
                  <c:v>43796</c:v>
                </c:pt>
                <c:pt idx="47">
                  <c:v>43797</c:v>
                </c:pt>
                <c:pt idx="48">
                  <c:v>43798</c:v>
                </c:pt>
                <c:pt idx="49">
                  <c:v>43801</c:v>
                </c:pt>
                <c:pt idx="50">
                  <c:v>43802</c:v>
                </c:pt>
                <c:pt idx="51">
                  <c:v>43803</c:v>
                </c:pt>
                <c:pt idx="52">
                  <c:v>43804</c:v>
                </c:pt>
                <c:pt idx="53">
                  <c:v>43805</c:v>
                </c:pt>
                <c:pt idx="54">
                  <c:v>43808</c:v>
                </c:pt>
                <c:pt idx="55">
                  <c:v>43809</c:v>
                </c:pt>
                <c:pt idx="56">
                  <c:v>43810</c:v>
                </c:pt>
                <c:pt idx="57">
                  <c:v>43811</c:v>
                </c:pt>
                <c:pt idx="58">
                  <c:v>43812</c:v>
                </c:pt>
                <c:pt idx="59">
                  <c:v>43815</c:v>
                </c:pt>
                <c:pt idx="60">
                  <c:v>43816</c:v>
                </c:pt>
                <c:pt idx="61">
                  <c:v>43817</c:v>
                </c:pt>
                <c:pt idx="62">
                  <c:v>43818</c:v>
                </c:pt>
                <c:pt idx="63">
                  <c:v>43819</c:v>
                </c:pt>
                <c:pt idx="64">
                  <c:v>43822</c:v>
                </c:pt>
                <c:pt idx="65">
                  <c:v>43823</c:v>
                </c:pt>
                <c:pt idx="66">
                  <c:v>43824</c:v>
                </c:pt>
                <c:pt idx="67">
                  <c:v>43825</c:v>
                </c:pt>
                <c:pt idx="68">
                  <c:v>43826</c:v>
                </c:pt>
                <c:pt idx="69">
                  <c:v>43829</c:v>
                </c:pt>
                <c:pt idx="70">
                  <c:v>43830</c:v>
                </c:pt>
                <c:pt idx="71">
                  <c:v>43831</c:v>
                </c:pt>
                <c:pt idx="72">
                  <c:v>43832</c:v>
                </c:pt>
                <c:pt idx="73">
                  <c:v>43833</c:v>
                </c:pt>
                <c:pt idx="74">
                  <c:v>43836</c:v>
                </c:pt>
                <c:pt idx="75">
                  <c:v>43837</c:v>
                </c:pt>
                <c:pt idx="76">
                  <c:v>43838</c:v>
                </c:pt>
                <c:pt idx="77">
                  <c:v>43839</c:v>
                </c:pt>
                <c:pt idx="78">
                  <c:v>43840</c:v>
                </c:pt>
                <c:pt idx="79">
                  <c:v>43843</c:v>
                </c:pt>
                <c:pt idx="80">
                  <c:v>43844</c:v>
                </c:pt>
                <c:pt idx="81">
                  <c:v>43845</c:v>
                </c:pt>
                <c:pt idx="82">
                  <c:v>43846</c:v>
                </c:pt>
                <c:pt idx="83">
                  <c:v>43847</c:v>
                </c:pt>
                <c:pt idx="84">
                  <c:v>43850</c:v>
                </c:pt>
                <c:pt idx="85">
                  <c:v>43851</c:v>
                </c:pt>
                <c:pt idx="86">
                  <c:v>43852</c:v>
                </c:pt>
                <c:pt idx="87">
                  <c:v>43853</c:v>
                </c:pt>
                <c:pt idx="88">
                  <c:v>43854</c:v>
                </c:pt>
                <c:pt idx="89">
                  <c:v>43857</c:v>
                </c:pt>
                <c:pt idx="90">
                  <c:v>43858</c:v>
                </c:pt>
                <c:pt idx="91">
                  <c:v>43859</c:v>
                </c:pt>
                <c:pt idx="92">
                  <c:v>43860</c:v>
                </c:pt>
                <c:pt idx="93">
                  <c:v>43861</c:v>
                </c:pt>
                <c:pt idx="94">
                  <c:v>43864</c:v>
                </c:pt>
                <c:pt idx="95">
                  <c:v>43865</c:v>
                </c:pt>
                <c:pt idx="96">
                  <c:v>43866</c:v>
                </c:pt>
                <c:pt idx="97">
                  <c:v>43867</c:v>
                </c:pt>
                <c:pt idx="98">
                  <c:v>43868</c:v>
                </c:pt>
                <c:pt idx="99">
                  <c:v>43871</c:v>
                </c:pt>
                <c:pt idx="100">
                  <c:v>43872</c:v>
                </c:pt>
                <c:pt idx="101">
                  <c:v>43873</c:v>
                </c:pt>
                <c:pt idx="102">
                  <c:v>43874</c:v>
                </c:pt>
                <c:pt idx="103">
                  <c:v>43875</c:v>
                </c:pt>
                <c:pt idx="104">
                  <c:v>43878</c:v>
                </c:pt>
                <c:pt idx="105">
                  <c:v>43879</c:v>
                </c:pt>
                <c:pt idx="106">
                  <c:v>43880</c:v>
                </c:pt>
                <c:pt idx="107">
                  <c:v>43881</c:v>
                </c:pt>
                <c:pt idx="108">
                  <c:v>43882</c:v>
                </c:pt>
                <c:pt idx="109">
                  <c:v>43885</c:v>
                </c:pt>
                <c:pt idx="110">
                  <c:v>43886</c:v>
                </c:pt>
                <c:pt idx="111">
                  <c:v>43887</c:v>
                </c:pt>
                <c:pt idx="112">
                  <c:v>43888</c:v>
                </c:pt>
                <c:pt idx="113">
                  <c:v>43889</c:v>
                </c:pt>
                <c:pt idx="114">
                  <c:v>43892</c:v>
                </c:pt>
                <c:pt idx="115">
                  <c:v>43893</c:v>
                </c:pt>
                <c:pt idx="116">
                  <c:v>43894</c:v>
                </c:pt>
                <c:pt idx="117">
                  <c:v>43895</c:v>
                </c:pt>
                <c:pt idx="118">
                  <c:v>43896</c:v>
                </c:pt>
                <c:pt idx="119">
                  <c:v>43899</c:v>
                </c:pt>
                <c:pt idx="120">
                  <c:v>43900</c:v>
                </c:pt>
                <c:pt idx="121">
                  <c:v>43901</c:v>
                </c:pt>
                <c:pt idx="122">
                  <c:v>43902</c:v>
                </c:pt>
                <c:pt idx="123">
                  <c:v>43903</c:v>
                </c:pt>
                <c:pt idx="124">
                  <c:v>43906</c:v>
                </c:pt>
                <c:pt idx="125">
                  <c:v>43907</c:v>
                </c:pt>
                <c:pt idx="126">
                  <c:v>43908</c:v>
                </c:pt>
                <c:pt idx="127">
                  <c:v>43909</c:v>
                </c:pt>
                <c:pt idx="128">
                  <c:v>43910</c:v>
                </c:pt>
                <c:pt idx="129">
                  <c:v>43913</c:v>
                </c:pt>
                <c:pt idx="130">
                  <c:v>43914</c:v>
                </c:pt>
                <c:pt idx="131">
                  <c:v>43915</c:v>
                </c:pt>
                <c:pt idx="132">
                  <c:v>43916</c:v>
                </c:pt>
                <c:pt idx="133">
                  <c:v>43917</c:v>
                </c:pt>
                <c:pt idx="134">
                  <c:v>43920</c:v>
                </c:pt>
                <c:pt idx="135">
                  <c:v>43921</c:v>
                </c:pt>
                <c:pt idx="136">
                  <c:v>43922</c:v>
                </c:pt>
                <c:pt idx="137">
                  <c:v>43923</c:v>
                </c:pt>
                <c:pt idx="138">
                  <c:v>43924</c:v>
                </c:pt>
                <c:pt idx="139">
                  <c:v>43927</c:v>
                </c:pt>
                <c:pt idx="140">
                  <c:v>43928</c:v>
                </c:pt>
                <c:pt idx="141">
                  <c:v>43929</c:v>
                </c:pt>
                <c:pt idx="142">
                  <c:v>43930</c:v>
                </c:pt>
                <c:pt idx="143">
                  <c:v>43931</c:v>
                </c:pt>
                <c:pt idx="144">
                  <c:v>43934</c:v>
                </c:pt>
                <c:pt idx="145">
                  <c:v>43935</c:v>
                </c:pt>
                <c:pt idx="146">
                  <c:v>43936</c:v>
                </c:pt>
                <c:pt idx="147">
                  <c:v>43937</c:v>
                </c:pt>
                <c:pt idx="148">
                  <c:v>43938</c:v>
                </c:pt>
                <c:pt idx="149">
                  <c:v>43941</c:v>
                </c:pt>
                <c:pt idx="150">
                  <c:v>43942</c:v>
                </c:pt>
                <c:pt idx="151">
                  <c:v>43943</c:v>
                </c:pt>
                <c:pt idx="152">
                  <c:v>43944</c:v>
                </c:pt>
                <c:pt idx="153">
                  <c:v>43945</c:v>
                </c:pt>
                <c:pt idx="154">
                  <c:v>43948</c:v>
                </c:pt>
                <c:pt idx="155">
                  <c:v>43949</c:v>
                </c:pt>
                <c:pt idx="156">
                  <c:v>43950</c:v>
                </c:pt>
                <c:pt idx="157">
                  <c:v>43951</c:v>
                </c:pt>
                <c:pt idx="158">
                  <c:v>43952</c:v>
                </c:pt>
                <c:pt idx="159">
                  <c:v>43955</c:v>
                </c:pt>
                <c:pt idx="160">
                  <c:v>43956</c:v>
                </c:pt>
                <c:pt idx="161">
                  <c:v>43957</c:v>
                </c:pt>
                <c:pt idx="162">
                  <c:v>43958</c:v>
                </c:pt>
                <c:pt idx="163">
                  <c:v>43959</c:v>
                </c:pt>
                <c:pt idx="164">
                  <c:v>43962</c:v>
                </c:pt>
                <c:pt idx="165">
                  <c:v>43963</c:v>
                </c:pt>
                <c:pt idx="166">
                  <c:v>43964</c:v>
                </c:pt>
                <c:pt idx="167">
                  <c:v>43965</c:v>
                </c:pt>
                <c:pt idx="168">
                  <c:v>43966</c:v>
                </c:pt>
                <c:pt idx="169">
                  <c:v>43969</c:v>
                </c:pt>
                <c:pt idx="170">
                  <c:v>43970</c:v>
                </c:pt>
                <c:pt idx="171">
                  <c:v>43971</c:v>
                </c:pt>
                <c:pt idx="172">
                  <c:v>43972</c:v>
                </c:pt>
                <c:pt idx="173">
                  <c:v>43973</c:v>
                </c:pt>
                <c:pt idx="174">
                  <c:v>43976</c:v>
                </c:pt>
                <c:pt idx="175">
                  <c:v>43977</c:v>
                </c:pt>
                <c:pt idx="176">
                  <c:v>43978</c:v>
                </c:pt>
                <c:pt idx="177">
                  <c:v>43979</c:v>
                </c:pt>
                <c:pt idx="178">
                  <c:v>43980</c:v>
                </c:pt>
                <c:pt idx="179">
                  <c:v>43983</c:v>
                </c:pt>
                <c:pt idx="180">
                  <c:v>43984</c:v>
                </c:pt>
                <c:pt idx="181">
                  <c:v>43985</c:v>
                </c:pt>
                <c:pt idx="182">
                  <c:v>43986</c:v>
                </c:pt>
                <c:pt idx="183">
                  <c:v>43987</c:v>
                </c:pt>
                <c:pt idx="184">
                  <c:v>43990</c:v>
                </c:pt>
                <c:pt idx="185">
                  <c:v>43991</c:v>
                </c:pt>
                <c:pt idx="186">
                  <c:v>43992</c:v>
                </c:pt>
                <c:pt idx="187">
                  <c:v>43993</c:v>
                </c:pt>
                <c:pt idx="188">
                  <c:v>43994</c:v>
                </c:pt>
                <c:pt idx="189">
                  <c:v>43997</c:v>
                </c:pt>
                <c:pt idx="190">
                  <c:v>43998</c:v>
                </c:pt>
                <c:pt idx="191">
                  <c:v>43999</c:v>
                </c:pt>
                <c:pt idx="192">
                  <c:v>44000</c:v>
                </c:pt>
                <c:pt idx="193">
                  <c:v>44001</c:v>
                </c:pt>
                <c:pt idx="194">
                  <c:v>44004</c:v>
                </c:pt>
                <c:pt idx="195">
                  <c:v>44005</c:v>
                </c:pt>
                <c:pt idx="196">
                  <c:v>44006</c:v>
                </c:pt>
                <c:pt idx="197">
                  <c:v>44007</c:v>
                </c:pt>
                <c:pt idx="198">
                  <c:v>44008</c:v>
                </c:pt>
                <c:pt idx="199">
                  <c:v>44011</c:v>
                </c:pt>
                <c:pt idx="200">
                  <c:v>44012</c:v>
                </c:pt>
                <c:pt idx="201">
                  <c:v>44013</c:v>
                </c:pt>
                <c:pt idx="202">
                  <c:v>44014</c:v>
                </c:pt>
                <c:pt idx="203">
                  <c:v>44015</c:v>
                </c:pt>
                <c:pt idx="204">
                  <c:v>44018</c:v>
                </c:pt>
                <c:pt idx="205">
                  <c:v>44019</c:v>
                </c:pt>
                <c:pt idx="206">
                  <c:v>44020</c:v>
                </c:pt>
                <c:pt idx="207">
                  <c:v>44021</c:v>
                </c:pt>
                <c:pt idx="208">
                  <c:v>44022</c:v>
                </c:pt>
                <c:pt idx="209">
                  <c:v>44025</c:v>
                </c:pt>
                <c:pt idx="210">
                  <c:v>44026</c:v>
                </c:pt>
                <c:pt idx="211">
                  <c:v>44027</c:v>
                </c:pt>
                <c:pt idx="212">
                  <c:v>44028</c:v>
                </c:pt>
                <c:pt idx="213">
                  <c:v>44029</c:v>
                </c:pt>
                <c:pt idx="214">
                  <c:v>44032</c:v>
                </c:pt>
                <c:pt idx="215">
                  <c:v>44033</c:v>
                </c:pt>
                <c:pt idx="216">
                  <c:v>44034</c:v>
                </c:pt>
                <c:pt idx="217">
                  <c:v>44035</c:v>
                </c:pt>
                <c:pt idx="218">
                  <c:v>44036</c:v>
                </c:pt>
                <c:pt idx="219">
                  <c:v>44039</c:v>
                </c:pt>
                <c:pt idx="220">
                  <c:v>44040</c:v>
                </c:pt>
                <c:pt idx="221">
                  <c:v>44041</c:v>
                </c:pt>
                <c:pt idx="222">
                  <c:v>44042</c:v>
                </c:pt>
                <c:pt idx="223">
                  <c:v>44043</c:v>
                </c:pt>
                <c:pt idx="224">
                  <c:v>44046</c:v>
                </c:pt>
                <c:pt idx="225">
                  <c:v>44047</c:v>
                </c:pt>
                <c:pt idx="226">
                  <c:v>44048</c:v>
                </c:pt>
                <c:pt idx="227">
                  <c:v>44049</c:v>
                </c:pt>
                <c:pt idx="228">
                  <c:v>44050</c:v>
                </c:pt>
                <c:pt idx="229">
                  <c:v>44053</c:v>
                </c:pt>
                <c:pt idx="230">
                  <c:v>44054</c:v>
                </c:pt>
                <c:pt idx="231">
                  <c:v>44055</c:v>
                </c:pt>
                <c:pt idx="232">
                  <c:v>44056</c:v>
                </c:pt>
                <c:pt idx="233">
                  <c:v>44057</c:v>
                </c:pt>
                <c:pt idx="234">
                  <c:v>44060</c:v>
                </c:pt>
                <c:pt idx="235">
                  <c:v>44061</c:v>
                </c:pt>
                <c:pt idx="236">
                  <c:v>44062</c:v>
                </c:pt>
                <c:pt idx="237">
                  <c:v>44063</c:v>
                </c:pt>
                <c:pt idx="238">
                  <c:v>44064</c:v>
                </c:pt>
                <c:pt idx="239">
                  <c:v>44067</c:v>
                </c:pt>
                <c:pt idx="240">
                  <c:v>44068</c:v>
                </c:pt>
                <c:pt idx="241">
                  <c:v>44069</c:v>
                </c:pt>
                <c:pt idx="242">
                  <c:v>44070</c:v>
                </c:pt>
                <c:pt idx="243">
                  <c:v>44071</c:v>
                </c:pt>
                <c:pt idx="244">
                  <c:v>44074</c:v>
                </c:pt>
                <c:pt idx="245">
                  <c:v>44075</c:v>
                </c:pt>
                <c:pt idx="246">
                  <c:v>44076</c:v>
                </c:pt>
                <c:pt idx="247">
                  <c:v>44077</c:v>
                </c:pt>
                <c:pt idx="248">
                  <c:v>44078</c:v>
                </c:pt>
                <c:pt idx="249">
                  <c:v>44081</c:v>
                </c:pt>
                <c:pt idx="250">
                  <c:v>44082</c:v>
                </c:pt>
                <c:pt idx="251">
                  <c:v>44083</c:v>
                </c:pt>
                <c:pt idx="252">
                  <c:v>44084</c:v>
                </c:pt>
                <c:pt idx="253">
                  <c:v>44085</c:v>
                </c:pt>
                <c:pt idx="254">
                  <c:v>44088</c:v>
                </c:pt>
                <c:pt idx="255">
                  <c:v>44089</c:v>
                </c:pt>
                <c:pt idx="256">
                  <c:v>44090</c:v>
                </c:pt>
                <c:pt idx="257">
                  <c:v>44091</c:v>
                </c:pt>
                <c:pt idx="258">
                  <c:v>44092</c:v>
                </c:pt>
                <c:pt idx="259">
                  <c:v>44095</c:v>
                </c:pt>
                <c:pt idx="260">
                  <c:v>44096</c:v>
                </c:pt>
                <c:pt idx="261">
                  <c:v>44097</c:v>
                </c:pt>
                <c:pt idx="262">
                  <c:v>44098</c:v>
                </c:pt>
                <c:pt idx="263">
                  <c:v>44099</c:v>
                </c:pt>
                <c:pt idx="264">
                  <c:v>44102</c:v>
                </c:pt>
                <c:pt idx="265">
                  <c:v>44103</c:v>
                </c:pt>
                <c:pt idx="266">
                  <c:v>44104</c:v>
                </c:pt>
                <c:pt idx="267">
                  <c:v>44105</c:v>
                </c:pt>
                <c:pt idx="268">
                  <c:v>44106</c:v>
                </c:pt>
                <c:pt idx="269">
                  <c:v>44109</c:v>
                </c:pt>
                <c:pt idx="270">
                  <c:v>44110</c:v>
                </c:pt>
                <c:pt idx="271">
                  <c:v>44111</c:v>
                </c:pt>
                <c:pt idx="272">
                  <c:v>44112</c:v>
                </c:pt>
                <c:pt idx="273">
                  <c:v>44113</c:v>
                </c:pt>
                <c:pt idx="274">
                  <c:v>44116</c:v>
                </c:pt>
                <c:pt idx="275">
                  <c:v>44117</c:v>
                </c:pt>
                <c:pt idx="276">
                  <c:v>44118</c:v>
                </c:pt>
                <c:pt idx="277">
                  <c:v>44119</c:v>
                </c:pt>
                <c:pt idx="278">
                  <c:v>44120</c:v>
                </c:pt>
                <c:pt idx="279">
                  <c:v>44123</c:v>
                </c:pt>
                <c:pt idx="280">
                  <c:v>44124</c:v>
                </c:pt>
                <c:pt idx="281">
                  <c:v>44125</c:v>
                </c:pt>
                <c:pt idx="282">
                  <c:v>44126</c:v>
                </c:pt>
                <c:pt idx="283">
                  <c:v>44127</c:v>
                </c:pt>
                <c:pt idx="284">
                  <c:v>44130</c:v>
                </c:pt>
                <c:pt idx="285">
                  <c:v>44131</c:v>
                </c:pt>
                <c:pt idx="286">
                  <c:v>44132</c:v>
                </c:pt>
                <c:pt idx="287">
                  <c:v>44133</c:v>
                </c:pt>
                <c:pt idx="288">
                  <c:v>44134</c:v>
                </c:pt>
                <c:pt idx="289">
                  <c:v>44137</c:v>
                </c:pt>
                <c:pt idx="290">
                  <c:v>44138</c:v>
                </c:pt>
                <c:pt idx="291">
                  <c:v>44139</c:v>
                </c:pt>
                <c:pt idx="292">
                  <c:v>44140</c:v>
                </c:pt>
                <c:pt idx="293">
                  <c:v>44141</c:v>
                </c:pt>
                <c:pt idx="294">
                  <c:v>44144</c:v>
                </c:pt>
                <c:pt idx="295">
                  <c:v>44145</c:v>
                </c:pt>
                <c:pt idx="296">
                  <c:v>44146</c:v>
                </c:pt>
                <c:pt idx="297">
                  <c:v>44147</c:v>
                </c:pt>
                <c:pt idx="298">
                  <c:v>44148</c:v>
                </c:pt>
                <c:pt idx="299">
                  <c:v>44151</c:v>
                </c:pt>
                <c:pt idx="300">
                  <c:v>44152</c:v>
                </c:pt>
                <c:pt idx="301">
                  <c:v>44153</c:v>
                </c:pt>
                <c:pt idx="302">
                  <c:v>44154</c:v>
                </c:pt>
                <c:pt idx="303">
                  <c:v>44155</c:v>
                </c:pt>
                <c:pt idx="304">
                  <c:v>44158</c:v>
                </c:pt>
                <c:pt idx="305">
                  <c:v>44159</c:v>
                </c:pt>
                <c:pt idx="306">
                  <c:v>44160</c:v>
                </c:pt>
                <c:pt idx="307">
                  <c:v>44161</c:v>
                </c:pt>
                <c:pt idx="308">
                  <c:v>44162</c:v>
                </c:pt>
                <c:pt idx="309">
                  <c:v>44165</c:v>
                </c:pt>
                <c:pt idx="310">
                  <c:v>44166</c:v>
                </c:pt>
                <c:pt idx="311">
                  <c:v>44167</c:v>
                </c:pt>
                <c:pt idx="312">
                  <c:v>44168</c:v>
                </c:pt>
                <c:pt idx="313">
                  <c:v>44169</c:v>
                </c:pt>
                <c:pt idx="314">
                  <c:v>44172</c:v>
                </c:pt>
                <c:pt idx="315">
                  <c:v>44173</c:v>
                </c:pt>
                <c:pt idx="316">
                  <c:v>44174</c:v>
                </c:pt>
                <c:pt idx="317">
                  <c:v>44175</c:v>
                </c:pt>
                <c:pt idx="318">
                  <c:v>44176</c:v>
                </c:pt>
                <c:pt idx="319">
                  <c:v>44179</c:v>
                </c:pt>
                <c:pt idx="320">
                  <c:v>44180</c:v>
                </c:pt>
                <c:pt idx="321">
                  <c:v>44181</c:v>
                </c:pt>
                <c:pt idx="322">
                  <c:v>44182</c:v>
                </c:pt>
                <c:pt idx="323">
                  <c:v>44183</c:v>
                </c:pt>
                <c:pt idx="324">
                  <c:v>44186</c:v>
                </c:pt>
                <c:pt idx="325">
                  <c:v>44187</c:v>
                </c:pt>
                <c:pt idx="326">
                  <c:v>44188</c:v>
                </c:pt>
                <c:pt idx="327">
                  <c:v>44189</c:v>
                </c:pt>
                <c:pt idx="328">
                  <c:v>44190</c:v>
                </c:pt>
                <c:pt idx="329">
                  <c:v>44193</c:v>
                </c:pt>
                <c:pt idx="330">
                  <c:v>44194</c:v>
                </c:pt>
                <c:pt idx="331">
                  <c:v>44195</c:v>
                </c:pt>
                <c:pt idx="332">
                  <c:v>44196</c:v>
                </c:pt>
                <c:pt idx="333">
                  <c:v>44197</c:v>
                </c:pt>
                <c:pt idx="334">
                  <c:v>44200</c:v>
                </c:pt>
                <c:pt idx="335">
                  <c:v>44201</c:v>
                </c:pt>
                <c:pt idx="336">
                  <c:v>44202</c:v>
                </c:pt>
                <c:pt idx="337">
                  <c:v>44203</c:v>
                </c:pt>
                <c:pt idx="338">
                  <c:v>44204</c:v>
                </c:pt>
                <c:pt idx="339">
                  <c:v>44207</c:v>
                </c:pt>
                <c:pt idx="340">
                  <c:v>44208</c:v>
                </c:pt>
                <c:pt idx="341">
                  <c:v>44209</c:v>
                </c:pt>
                <c:pt idx="342">
                  <c:v>44210</c:v>
                </c:pt>
                <c:pt idx="343">
                  <c:v>44211</c:v>
                </c:pt>
                <c:pt idx="344">
                  <c:v>44214</c:v>
                </c:pt>
                <c:pt idx="345">
                  <c:v>44215</c:v>
                </c:pt>
                <c:pt idx="346">
                  <c:v>44216</c:v>
                </c:pt>
                <c:pt idx="347">
                  <c:v>44217</c:v>
                </c:pt>
                <c:pt idx="348">
                  <c:v>44218</c:v>
                </c:pt>
                <c:pt idx="349">
                  <c:v>44221</c:v>
                </c:pt>
                <c:pt idx="350">
                  <c:v>44222</c:v>
                </c:pt>
                <c:pt idx="351">
                  <c:v>44223</c:v>
                </c:pt>
                <c:pt idx="352">
                  <c:v>44224</c:v>
                </c:pt>
                <c:pt idx="353">
                  <c:v>44225</c:v>
                </c:pt>
                <c:pt idx="354">
                  <c:v>44228</c:v>
                </c:pt>
                <c:pt idx="355">
                  <c:v>44229</c:v>
                </c:pt>
                <c:pt idx="356">
                  <c:v>44230</c:v>
                </c:pt>
                <c:pt idx="357">
                  <c:v>44231</c:v>
                </c:pt>
                <c:pt idx="358">
                  <c:v>44232</c:v>
                </c:pt>
                <c:pt idx="359">
                  <c:v>44235</c:v>
                </c:pt>
                <c:pt idx="360">
                  <c:v>44236</c:v>
                </c:pt>
                <c:pt idx="361">
                  <c:v>44237</c:v>
                </c:pt>
                <c:pt idx="362">
                  <c:v>44238</c:v>
                </c:pt>
                <c:pt idx="363">
                  <c:v>44239</c:v>
                </c:pt>
                <c:pt idx="364">
                  <c:v>44242</c:v>
                </c:pt>
                <c:pt idx="365">
                  <c:v>44243</c:v>
                </c:pt>
                <c:pt idx="366">
                  <c:v>44244</c:v>
                </c:pt>
                <c:pt idx="367">
                  <c:v>44245</c:v>
                </c:pt>
                <c:pt idx="368">
                  <c:v>44246</c:v>
                </c:pt>
                <c:pt idx="369">
                  <c:v>44249</c:v>
                </c:pt>
                <c:pt idx="370">
                  <c:v>44250</c:v>
                </c:pt>
                <c:pt idx="371">
                  <c:v>44251</c:v>
                </c:pt>
                <c:pt idx="372">
                  <c:v>44252</c:v>
                </c:pt>
                <c:pt idx="373">
                  <c:v>44253</c:v>
                </c:pt>
                <c:pt idx="374">
                  <c:v>44256</c:v>
                </c:pt>
                <c:pt idx="375">
                  <c:v>44257</c:v>
                </c:pt>
                <c:pt idx="376">
                  <c:v>44258</c:v>
                </c:pt>
                <c:pt idx="377">
                  <c:v>44259</c:v>
                </c:pt>
                <c:pt idx="378">
                  <c:v>44260</c:v>
                </c:pt>
                <c:pt idx="379">
                  <c:v>44263</c:v>
                </c:pt>
                <c:pt idx="380">
                  <c:v>44264</c:v>
                </c:pt>
                <c:pt idx="381">
                  <c:v>44265</c:v>
                </c:pt>
                <c:pt idx="382">
                  <c:v>44266</c:v>
                </c:pt>
                <c:pt idx="383">
                  <c:v>44267</c:v>
                </c:pt>
                <c:pt idx="384">
                  <c:v>44270</c:v>
                </c:pt>
                <c:pt idx="385">
                  <c:v>44271</c:v>
                </c:pt>
                <c:pt idx="386">
                  <c:v>44272</c:v>
                </c:pt>
                <c:pt idx="387">
                  <c:v>44273</c:v>
                </c:pt>
                <c:pt idx="388">
                  <c:v>44274</c:v>
                </c:pt>
                <c:pt idx="389">
                  <c:v>44277</c:v>
                </c:pt>
                <c:pt idx="390">
                  <c:v>44278</c:v>
                </c:pt>
                <c:pt idx="391">
                  <c:v>44279</c:v>
                </c:pt>
                <c:pt idx="392">
                  <c:v>44280</c:v>
                </c:pt>
                <c:pt idx="393">
                  <c:v>44281</c:v>
                </c:pt>
                <c:pt idx="394">
                  <c:v>44284</c:v>
                </c:pt>
                <c:pt idx="395">
                  <c:v>44285</c:v>
                </c:pt>
                <c:pt idx="396">
                  <c:v>44286</c:v>
                </c:pt>
                <c:pt idx="397">
                  <c:v>44287</c:v>
                </c:pt>
                <c:pt idx="398">
                  <c:v>44288</c:v>
                </c:pt>
                <c:pt idx="399">
                  <c:v>44291</c:v>
                </c:pt>
                <c:pt idx="400">
                  <c:v>44292</c:v>
                </c:pt>
                <c:pt idx="401">
                  <c:v>44293</c:v>
                </c:pt>
                <c:pt idx="402">
                  <c:v>44294</c:v>
                </c:pt>
                <c:pt idx="403">
                  <c:v>44295</c:v>
                </c:pt>
                <c:pt idx="404">
                  <c:v>44298</c:v>
                </c:pt>
                <c:pt idx="405">
                  <c:v>44299</c:v>
                </c:pt>
                <c:pt idx="406">
                  <c:v>44300</c:v>
                </c:pt>
                <c:pt idx="407">
                  <c:v>44301</c:v>
                </c:pt>
                <c:pt idx="408">
                  <c:v>44302</c:v>
                </c:pt>
                <c:pt idx="409">
                  <c:v>44305</c:v>
                </c:pt>
                <c:pt idx="410">
                  <c:v>44306</c:v>
                </c:pt>
                <c:pt idx="411">
                  <c:v>44307</c:v>
                </c:pt>
                <c:pt idx="412">
                  <c:v>44308</c:v>
                </c:pt>
                <c:pt idx="413">
                  <c:v>44309</c:v>
                </c:pt>
                <c:pt idx="414">
                  <c:v>44312</c:v>
                </c:pt>
                <c:pt idx="415">
                  <c:v>44313</c:v>
                </c:pt>
                <c:pt idx="416">
                  <c:v>44314</c:v>
                </c:pt>
                <c:pt idx="417">
                  <c:v>44315</c:v>
                </c:pt>
                <c:pt idx="418">
                  <c:v>44316</c:v>
                </c:pt>
                <c:pt idx="419">
                  <c:v>44319</c:v>
                </c:pt>
                <c:pt idx="420">
                  <c:v>44320</c:v>
                </c:pt>
                <c:pt idx="421">
                  <c:v>44321</c:v>
                </c:pt>
                <c:pt idx="422">
                  <c:v>44322</c:v>
                </c:pt>
                <c:pt idx="423">
                  <c:v>44323</c:v>
                </c:pt>
                <c:pt idx="424">
                  <c:v>44326</c:v>
                </c:pt>
                <c:pt idx="425">
                  <c:v>44327</c:v>
                </c:pt>
                <c:pt idx="426">
                  <c:v>44328</c:v>
                </c:pt>
                <c:pt idx="427">
                  <c:v>44329</c:v>
                </c:pt>
                <c:pt idx="428">
                  <c:v>44330</c:v>
                </c:pt>
                <c:pt idx="429">
                  <c:v>44333</c:v>
                </c:pt>
                <c:pt idx="430">
                  <c:v>44334</c:v>
                </c:pt>
                <c:pt idx="431">
                  <c:v>44335</c:v>
                </c:pt>
                <c:pt idx="432">
                  <c:v>44336</c:v>
                </c:pt>
                <c:pt idx="433">
                  <c:v>44337</c:v>
                </c:pt>
                <c:pt idx="434">
                  <c:v>44340</c:v>
                </c:pt>
                <c:pt idx="435">
                  <c:v>44341</c:v>
                </c:pt>
                <c:pt idx="436">
                  <c:v>44342</c:v>
                </c:pt>
                <c:pt idx="437">
                  <c:v>44343</c:v>
                </c:pt>
                <c:pt idx="438">
                  <c:v>44344</c:v>
                </c:pt>
                <c:pt idx="439">
                  <c:v>44347</c:v>
                </c:pt>
                <c:pt idx="440">
                  <c:v>44348</c:v>
                </c:pt>
                <c:pt idx="441">
                  <c:v>44349</c:v>
                </c:pt>
                <c:pt idx="442">
                  <c:v>44350</c:v>
                </c:pt>
                <c:pt idx="443">
                  <c:v>44351</c:v>
                </c:pt>
                <c:pt idx="444">
                  <c:v>44354</c:v>
                </c:pt>
                <c:pt idx="445">
                  <c:v>44355</c:v>
                </c:pt>
                <c:pt idx="446">
                  <c:v>44356</c:v>
                </c:pt>
                <c:pt idx="447">
                  <c:v>44357</c:v>
                </c:pt>
                <c:pt idx="448">
                  <c:v>44358</c:v>
                </c:pt>
                <c:pt idx="449">
                  <c:v>44361</c:v>
                </c:pt>
                <c:pt idx="450">
                  <c:v>44362</c:v>
                </c:pt>
                <c:pt idx="451">
                  <c:v>44363</c:v>
                </c:pt>
                <c:pt idx="452">
                  <c:v>44364</c:v>
                </c:pt>
                <c:pt idx="453">
                  <c:v>44365</c:v>
                </c:pt>
                <c:pt idx="454">
                  <c:v>44368</c:v>
                </c:pt>
                <c:pt idx="455">
                  <c:v>44369</c:v>
                </c:pt>
                <c:pt idx="456">
                  <c:v>44370</c:v>
                </c:pt>
                <c:pt idx="457">
                  <c:v>44371</c:v>
                </c:pt>
                <c:pt idx="458">
                  <c:v>44372</c:v>
                </c:pt>
                <c:pt idx="459">
                  <c:v>44375</c:v>
                </c:pt>
                <c:pt idx="460">
                  <c:v>44376</c:v>
                </c:pt>
                <c:pt idx="461">
                  <c:v>44377</c:v>
                </c:pt>
                <c:pt idx="462">
                  <c:v>44378</c:v>
                </c:pt>
                <c:pt idx="463">
                  <c:v>44379</c:v>
                </c:pt>
                <c:pt idx="464">
                  <c:v>44382</c:v>
                </c:pt>
                <c:pt idx="465">
                  <c:v>44383</c:v>
                </c:pt>
                <c:pt idx="466">
                  <c:v>44384</c:v>
                </c:pt>
                <c:pt idx="467">
                  <c:v>44385</c:v>
                </c:pt>
                <c:pt idx="468">
                  <c:v>44386</c:v>
                </c:pt>
                <c:pt idx="469">
                  <c:v>44389</c:v>
                </c:pt>
                <c:pt idx="470">
                  <c:v>44390</c:v>
                </c:pt>
                <c:pt idx="471">
                  <c:v>44391</c:v>
                </c:pt>
                <c:pt idx="472">
                  <c:v>44392</c:v>
                </c:pt>
                <c:pt idx="473">
                  <c:v>44393</c:v>
                </c:pt>
                <c:pt idx="474">
                  <c:v>44396</c:v>
                </c:pt>
                <c:pt idx="475">
                  <c:v>44397</c:v>
                </c:pt>
                <c:pt idx="476">
                  <c:v>44398</c:v>
                </c:pt>
                <c:pt idx="477">
                  <c:v>44399</c:v>
                </c:pt>
                <c:pt idx="478">
                  <c:v>44400</c:v>
                </c:pt>
                <c:pt idx="479">
                  <c:v>44403</c:v>
                </c:pt>
                <c:pt idx="480">
                  <c:v>44404</c:v>
                </c:pt>
                <c:pt idx="481">
                  <c:v>44405</c:v>
                </c:pt>
                <c:pt idx="482">
                  <c:v>44406</c:v>
                </c:pt>
                <c:pt idx="483">
                  <c:v>44407</c:v>
                </c:pt>
                <c:pt idx="484">
                  <c:v>44410</c:v>
                </c:pt>
                <c:pt idx="485">
                  <c:v>44411</c:v>
                </c:pt>
                <c:pt idx="486">
                  <c:v>44412</c:v>
                </c:pt>
                <c:pt idx="487">
                  <c:v>44413</c:v>
                </c:pt>
                <c:pt idx="488">
                  <c:v>44414</c:v>
                </c:pt>
                <c:pt idx="489">
                  <c:v>44417</c:v>
                </c:pt>
                <c:pt idx="490">
                  <c:v>44418</c:v>
                </c:pt>
                <c:pt idx="491">
                  <c:v>44419</c:v>
                </c:pt>
                <c:pt idx="492">
                  <c:v>44420</c:v>
                </c:pt>
                <c:pt idx="493">
                  <c:v>44421</c:v>
                </c:pt>
                <c:pt idx="494">
                  <c:v>44424</c:v>
                </c:pt>
                <c:pt idx="495">
                  <c:v>44425</c:v>
                </c:pt>
                <c:pt idx="496">
                  <c:v>44426</c:v>
                </c:pt>
                <c:pt idx="497">
                  <c:v>44427</c:v>
                </c:pt>
                <c:pt idx="498">
                  <c:v>44428</c:v>
                </c:pt>
                <c:pt idx="499">
                  <c:v>44431</c:v>
                </c:pt>
                <c:pt idx="500">
                  <c:v>44432</c:v>
                </c:pt>
                <c:pt idx="501">
                  <c:v>44433</c:v>
                </c:pt>
                <c:pt idx="502">
                  <c:v>44434</c:v>
                </c:pt>
                <c:pt idx="503">
                  <c:v>44435</c:v>
                </c:pt>
                <c:pt idx="504">
                  <c:v>44438</c:v>
                </c:pt>
                <c:pt idx="505">
                  <c:v>44439</c:v>
                </c:pt>
                <c:pt idx="506">
                  <c:v>44440</c:v>
                </c:pt>
                <c:pt idx="507">
                  <c:v>44441</c:v>
                </c:pt>
                <c:pt idx="508">
                  <c:v>44442</c:v>
                </c:pt>
                <c:pt idx="509">
                  <c:v>44445</c:v>
                </c:pt>
                <c:pt idx="510">
                  <c:v>44446</c:v>
                </c:pt>
                <c:pt idx="511">
                  <c:v>44447</c:v>
                </c:pt>
                <c:pt idx="512">
                  <c:v>44448</c:v>
                </c:pt>
                <c:pt idx="513">
                  <c:v>44449</c:v>
                </c:pt>
                <c:pt idx="514">
                  <c:v>44452</c:v>
                </c:pt>
                <c:pt idx="515">
                  <c:v>44453</c:v>
                </c:pt>
                <c:pt idx="516">
                  <c:v>44454</c:v>
                </c:pt>
                <c:pt idx="517">
                  <c:v>44455</c:v>
                </c:pt>
                <c:pt idx="518">
                  <c:v>44456</c:v>
                </c:pt>
                <c:pt idx="519">
                  <c:v>44459</c:v>
                </c:pt>
                <c:pt idx="520">
                  <c:v>44460</c:v>
                </c:pt>
                <c:pt idx="521">
                  <c:v>44461</c:v>
                </c:pt>
                <c:pt idx="522">
                  <c:v>44462</c:v>
                </c:pt>
                <c:pt idx="523">
                  <c:v>44463</c:v>
                </c:pt>
                <c:pt idx="524">
                  <c:v>44466</c:v>
                </c:pt>
                <c:pt idx="525">
                  <c:v>44467</c:v>
                </c:pt>
                <c:pt idx="526">
                  <c:v>44468</c:v>
                </c:pt>
                <c:pt idx="527">
                  <c:v>44469</c:v>
                </c:pt>
                <c:pt idx="528">
                  <c:v>44470</c:v>
                </c:pt>
                <c:pt idx="529">
                  <c:v>44473</c:v>
                </c:pt>
                <c:pt idx="530">
                  <c:v>44474</c:v>
                </c:pt>
                <c:pt idx="531">
                  <c:v>44475</c:v>
                </c:pt>
                <c:pt idx="532">
                  <c:v>44476</c:v>
                </c:pt>
                <c:pt idx="533">
                  <c:v>44477</c:v>
                </c:pt>
                <c:pt idx="534">
                  <c:v>44480</c:v>
                </c:pt>
                <c:pt idx="535">
                  <c:v>44481</c:v>
                </c:pt>
                <c:pt idx="536">
                  <c:v>44482</c:v>
                </c:pt>
                <c:pt idx="537">
                  <c:v>44483</c:v>
                </c:pt>
                <c:pt idx="538">
                  <c:v>44484</c:v>
                </c:pt>
                <c:pt idx="539">
                  <c:v>44487</c:v>
                </c:pt>
                <c:pt idx="540">
                  <c:v>44488</c:v>
                </c:pt>
                <c:pt idx="541">
                  <c:v>44489</c:v>
                </c:pt>
                <c:pt idx="542">
                  <c:v>44490</c:v>
                </c:pt>
                <c:pt idx="543">
                  <c:v>44491</c:v>
                </c:pt>
                <c:pt idx="544">
                  <c:v>44494</c:v>
                </c:pt>
                <c:pt idx="545">
                  <c:v>44495</c:v>
                </c:pt>
                <c:pt idx="546">
                  <c:v>44496</c:v>
                </c:pt>
                <c:pt idx="547">
                  <c:v>44497</c:v>
                </c:pt>
                <c:pt idx="548">
                  <c:v>44498</c:v>
                </c:pt>
                <c:pt idx="549">
                  <c:v>44501</c:v>
                </c:pt>
                <c:pt idx="550">
                  <c:v>44502</c:v>
                </c:pt>
                <c:pt idx="551">
                  <c:v>44503</c:v>
                </c:pt>
                <c:pt idx="552">
                  <c:v>44504</c:v>
                </c:pt>
                <c:pt idx="553">
                  <c:v>44505</c:v>
                </c:pt>
                <c:pt idx="554">
                  <c:v>44508</c:v>
                </c:pt>
                <c:pt idx="555">
                  <c:v>44509</c:v>
                </c:pt>
                <c:pt idx="556">
                  <c:v>44510</c:v>
                </c:pt>
                <c:pt idx="557">
                  <c:v>44511</c:v>
                </c:pt>
                <c:pt idx="558">
                  <c:v>44512</c:v>
                </c:pt>
                <c:pt idx="559">
                  <c:v>44515</c:v>
                </c:pt>
                <c:pt idx="560">
                  <c:v>44516</c:v>
                </c:pt>
                <c:pt idx="561">
                  <c:v>44517</c:v>
                </c:pt>
                <c:pt idx="562">
                  <c:v>44518</c:v>
                </c:pt>
                <c:pt idx="563">
                  <c:v>44519</c:v>
                </c:pt>
                <c:pt idx="564">
                  <c:v>44522</c:v>
                </c:pt>
                <c:pt idx="565">
                  <c:v>44523</c:v>
                </c:pt>
                <c:pt idx="566">
                  <c:v>44524</c:v>
                </c:pt>
                <c:pt idx="567">
                  <c:v>44525</c:v>
                </c:pt>
                <c:pt idx="568">
                  <c:v>44526</c:v>
                </c:pt>
                <c:pt idx="569">
                  <c:v>44529</c:v>
                </c:pt>
                <c:pt idx="570">
                  <c:v>44530</c:v>
                </c:pt>
                <c:pt idx="571">
                  <c:v>44531</c:v>
                </c:pt>
                <c:pt idx="572">
                  <c:v>44532</c:v>
                </c:pt>
                <c:pt idx="573">
                  <c:v>44533</c:v>
                </c:pt>
                <c:pt idx="574">
                  <c:v>44536</c:v>
                </c:pt>
                <c:pt idx="575">
                  <c:v>44537</c:v>
                </c:pt>
                <c:pt idx="576">
                  <c:v>44538</c:v>
                </c:pt>
                <c:pt idx="577">
                  <c:v>44539</c:v>
                </c:pt>
                <c:pt idx="578">
                  <c:v>44540</c:v>
                </c:pt>
                <c:pt idx="579">
                  <c:v>44543</c:v>
                </c:pt>
                <c:pt idx="580">
                  <c:v>44544</c:v>
                </c:pt>
                <c:pt idx="581">
                  <c:v>44545</c:v>
                </c:pt>
                <c:pt idx="582">
                  <c:v>44546</c:v>
                </c:pt>
                <c:pt idx="583">
                  <c:v>44547</c:v>
                </c:pt>
                <c:pt idx="584">
                  <c:v>44550</c:v>
                </c:pt>
                <c:pt idx="585">
                  <c:v>44551</c:v>
                </c:pt>
                <c:pt idx="586">
                  <c:v>44552</c:v>
                </c:pt>
                <c:pt idx="587">
                  <c:v>44553</c:v>
                </c:pt>
                <c:pt idx="588">
                  <c:v>44554</c:v>
                </c:pt>
                <c:pt idx="589">
                  <c:v>44557</c:v>
                </c:pt>
                <c:pt idx="590">
                  <c:v>44558</c:v>
                </c:pt>
                <c:pt idx="591">
                  <c:v>44559</c:v>
                </c:pt>
                <c:pt idx="592">
                  <c:v>44560</c:v>
                </c:pt>
                <c:pt idx="593">
                  <c:v>44561</c:v>
                </c:pt>
                <c:pt idx="594">
                  <c:v>44564</c:v>
                </c:pt>
                <c:pt idx="595">
                  <c:v>44565</c:v>
                </c:pt>
                <c:pt idx="596">
                  <c:v>44566</c:v>
                </c:pt>
                <c:pt idx="597">
                  <c:v>44567</c:v>
                </c:pt>
                <c:pt idx="598">
                  <c:v>44568</c:v>
                </c:pt>
                <c:pt idx="599">
                  <c:v>44571</c:v>
                </c:pt>
                <c:pt idx="600">
                  <c:v>44572</c:v>
                </c:pt>
                <c:pt idx="601">
                  <c:v>44573</c:v>
                </c:pt>
                <c:pt idx="602">
                  <c:v>44574</c:v>
                </c:pt>
                <c:pt idx="603">
                  <c:v>44575</c:v>
                </c:pt>
                <c:pt idx="604">
                  <c:v>44578</c:v>
                </c:pt>
                <c:pt idx="605">
                  <c:v>44579</c:v>
                </c:pt>
                <c:pt idx="606">
                  <c:v>44580</c:v>
                </c:pt>
                <c:pt idx="607">
                  <c:v>44581</c:v>
                </c:pt>
                <c:pt idx="608">
                  <c:v>44582</c:v>
                </c:pt>
                <c:pt idx="609">
                  <c:v>44585</c:v>
                </c:pt>
                <c:pt idx="610">
                  <c:v>44586</c:v>
                </c:pt>
                <c:pt idx="611">
                  <c:v>44587</c:v>
                </c:pt>
                <c:pt idx="612">
                  <c:v>44588</c:v>
                </c:pt>
                <c:pt idx="613">
                  <c:v>44589</c:v>
                </c:pt>
                <c:pt idx="614">
                  <c:v>44592</c:v>
                </c:pt>
                <c:pt idx="615">
                  <c:v>44593</c:v>
                </c:pt>
                <c:pt idx="616">
                  <c:v>44594</c:v>
                </c:pt>
                <c:pt idx="617">
                  <c:v>44595</c:v>
                </c:pt>
                <c:pt idx="618">
                  <c:v>44596</c:v>
                </c:pt>
                <c:pt idx="619">
                  <c:v>44599</c:v>
                </c:pt>
                <c:pt idx="620">
                  <c:v>44600</c:v>
                </c:pt>
                <c:pt idx="621">
                  <c:v>44601</c:v>
                </c:pt>
                <c:pt idx="622">
                  <c:v>44602</c:v>
                </c:pt>
                <c:pt idx="623">
                  <c:v>44603</c:v>
                </c:pt>
                <c:pt idx="624">
                  <c:v>44606</c:v>
                </c:pt>
                <c:pt idx="625">
                  <c:v>44607</c:v>
                </c:pt>
                <c:pt idx="626">
                  <c:v>44608</c:v>
                </c:pt>
                <c:pt idx="627">
                  <c:v>44609</c:v>
                </c:pt>
                <c:pt idx="628">
                  <c:v>44610</c:v>
                </c:pt>
                <c:pt idx="629">
                  <c:v>44613</c:v>
                </c:pt>
                <c:pt idx="630">
                  <c:v>44614</c:v>
                </c:pt>
                <c:pt idx="631">
                  <c:v>44615</c:v>
                </c:pt>
                <c:pt idx="632">
                  <c:v>44616</c:v>
                </c:pt>
                <c:pt idx="633">
                  <c:v>44617</c:v>
                </c:pt>
                <c:pt idx="634">
                  <c:v>44620</c:v>
                </c:pt>
                <c:pt idx="635">
                  <c:v>44621</c:v>
                </c:pt>
                <c:pt idx="636">
                  <c:v>44622</c:v>
                </c:pt>
                <c:pt idx="637">
                  <c:v>44623</c:v>
                </c:pt>
                <c:pt idx="638">
                  <c:v>44624</c:v>
                </c:pt>
                <c:pt idx="639">
                  <c:v>44627</c:v>
                </c:pt>
                <c:pt idx="640">
                  <c:v>44628</c:v>
                </c:pt>
                <c:pt idx="641">
                  <c:v>44629</c:v>
                </c:pt>
                <c:pt idx="642">
                  <c:v>44630</c:v>
                </c:pt>
                <c:pt idx="643">
                  <c:v>44631</c:v>
                </c:pt>
                <c:pt idx="644">
                  <c:v>44634</c:v>
                </c:pt>
                <c:pt idx="645">
                  <c:v>44635</c:v>
                </c:pt>
                <c:pt idx="646">
                  <c:v>44636</c:v>
                </c:pt>
                <c:pt idx="647">
                  <c:v>44637</c:v>
                </c:pt>
                <c:pt idx="648">
                  <c:v>44638</c:v>
                </c:pt>
                <c:pt idx="649">
                  <c:v>44641</c:v>
                </c:pt>
                <c:pt idx="650">
                  <c:v>44642</c:v>
                </c:pt>
                <c:pt idx="651">
                  <c:v>44643</c:v>
                </c:pt>
                <c:pt idx="652">
                  <c:v>44644</c:v>
                </c:pt>
                <c:pt idx="653">
                  <c:v>44645</c:v>
                </c:pt>
                <c:pt idx="654">
                  <c:v>44648</c:v>
                </c:pt>
                <c:pt idx="655">
                  <c:v>44649</c:v>
                </c:pt>
                <c:pt idx="656">
                  <c:v>44650</c:v>
                </c:pt>
                <c:pt idx="657">
                  <c:v>44651</c:v>
                </c:pt>
                <c:pt idx="658">
                  <c:v>44652</c:v>
                </c:pt>
                <c:pt idx="659">
                  <c:v>44655</c:v>
                </c:pt>
                <c:pt idx="660">
                  <c:v>44656</c:v>
                </c:pt>
                <c:pt idx="661">
                  <c:v>44657</c:v>
                </c:pt>
                <c:pt idx="662">
                  <c:v>44658</c:v>
                </c:pt>
                <c:pt idx="663">
                  <c:v>44659</c:v>
                </c:pt>
                <c:pt idx="664">
                  <c:v>44662</c:v>
                </c:pt>
                <c:pt idx="665">
                  <c:v>44663</c:v>
                </c:pt>
                <c:pt idx="666">
                  <c:v>44664</c:v>
                </c:pt>
                <c:pt idx="667">
                  <c:v>44665</c:v>
                </c:pt>
                <c:pt idx="668">
                  <c:v>44666</c:v>
                </c:pt>
                <c:pt idx="669">
                  <c:v>44669</c:v>
                </c:pt>
                <c:pt idx="670">
                  <c:v>44670</c:v>
                </c:pt>
                <c:pt idx="671">
                  <c:v>44671</c:v>
                </c:pt>
                <c:pt idx="672">
                  <c:v>44672</c:v>
                </c:pt>
                <c:pt idx="673">
                  <c:v>44673</c:v>
                </c:pt>
                <c:pt idx="674">
                  <c:v>44676</c:v>
                </c:pt>
                <c:pt idx="675">
                  <c:v>44677</c:v>
                </c:pt>
                <c:pt idx="676">
                  <c:v>44678</c:v>
                </c:pt>
                <c:pt idx="677">
                  <c:v>44679</c:v>
                </c:pt>
                <c:pt idx="678">
                  <c:v>44680</c:v>
                </c:pt>
                <c:pt idx="679">
                  <c:v>44683</c:v>
                </c:pt>
                <c:pt idx="680">
                  <c:v>44684</c:v>
                </c:pt>
                <c:pt idx="681">
                  <c:v>44685</c:v>
                </c:pt>
                <c:pt idx="682">
                  <c:v>44686</c:v>
                </c:pt>
                <c:pt idx="683">
                  <c:v>44687</c:v>
                </c:pt>
                <c:pt idx="684">
                  <c:v>44690</c:v>
                </c:pt>
                <c:pt idx="685">
                  <c:v>44691</c:v>
                </c:pt>
                <c:pt idx="686">
                  <c:v>44692</c:v>
                </c:pt>
                <c:pt idx="687">
                  <c:v>44693</c:v>
                </c:pt>
                <c:pt idx="688">
                  <c:v>44694</c:v>
                </c:pt>
                <c:pt idx="689">
                  <c:v>44697</c:v>
                </c:pt>
                <c:pt idx="690">
                  <c:v>44698</c:v>
                </c:pt>
                <c:pt idx="691">
                  <c:v>44699</c:v>
                </c:pt>
                <c:pt idx="692">
                  <c:v>44700</c:v>
                </c:pt>
                <c:pt idx="693">
                  <c:v>44701</c:v>
                </c:pt>
                <c:pt idx="694">
                  <c:v>44704</c:v>
                </c:pt>
                <c:pt idx="695">
                  <c:v>44705</c:v>
                </c:pt>
                <c:pt idx="696">
                  <c:v>44706</c:v>
                </c:pt>
                <c:pt idx="697">
                  <c:v>44707</c:v>
                </c:pt>
                <c:pt idx="698">
                  <c:v>44708</c:v>
                </c:pt>
                <c:pt idx="699">
                  <c:v>44711</c:v>
                </c:pt>
                <c:pt idx="700">
                  <c:v>44712</c:v>
                </c:pt>
                <c:pt idx="701">
                  <c:v>44713</c:v>
                </c:pt>
                <c:pt idx="702">
                  <c:v>44714</c:v>
                </c:pt>
                <c:pt idx="703">
                  <c:v>44715</c:v>
                </c:pt>
                <c:pt idx="704">
                  <c:v>44718</c:v>
                </c:pt>
                <c:pt idx="705">
                  <c:v>44719</c:v>
                </c:pt>
                <c:pt idx="706">
                  <c:v>44720</c:v>
                </c:pt>
                <c:pt idx="707">
                  <c:v>44721</c:v>
                </c:pt>
                <c:pt idx="708">
                  <c:v>44722</c:v>
                </c:pt>
                <c:pt idx="709">
                  <c:v>44725</c:v>
                </c:pt>
                <c:pt idx="710">
                  <c:v>44726</c:v>
                </c:pt>
                <c:pt idx="711">
                  <c:v>44727</c:v>
                </c:pt>
                <c:pt idx="712">
                  <c:v>44728</c:v>
                </c:pt>
                <c:pt idx="713">
                  <c:v>44729</c:v>
                </c:pt>
                <c:pt idx="714">
                  <c:v>44732</c:v>
                </c:pt>
                <c:pt idx="715">
                  <c:v>44733</c:v>
                </c:pt>
                <c:pt idx="716">
                  <c:v>44734</c:v>
                </c:pt>
                <c:pt idx="717">
                  <c:v>44735</c:v>
                </c:pt>
                <c:pt idx="718">
                  <c:v>44736</c:v>
                </c:pt>
                <c:pt idx="719">
                  <c:v>44739</c:v>
                </c:pt>
                <c:pt idx="720">
                  <c:v>44740</c:v>
                </c:pt>
                <c:pt idx="721">
                  <c:v>44741</c:v>
                </c:pt>
                <c:pt idx="722">
                  <c:v>44742</c:v>
                </c:pt>
                <c:pt idx="723">
                  <c:v>44743</c:v>
                </c:pt>
                <c:pt idx="724">
                  <c:v>44746</c:v>
                </c:pt>
                <c:pt idx="725">
                  <c:v>44747</c:v>
                </c:pt>
                <c:pt idx="726">
                  <c:v>44748</c:v>
                </c:pt>
                <c:pt idx="727">
                  <c:v>44749</c:v>
                </c:pt>
                <c:pt idx="728">
                  <c:v>44750</c:v>
                </c:pt>
                <c:pt idx="729">
                  <c:v>44753</c:v>
                </c:pt>
                <c:pt idx="730">
                  <c:v>44754</c:v>
                </c:pt>
                <c:pt idx="731">
                  <c:v>44755</c:v>
                </c:pt>
                <c:pt idx="732">
                  <c:v>44756</c:v>
                </c:pt>
                <c:pt idx="733">
                  <c:v>44757</c:v>
                </c:pt>
                <c:pt idx="734">
                  <c:v>44760</c:v>
                </c:pt>
                <c:pt idx="735">
                  <c:v>44761</c:v>
                </c:pt>
                <c:pt idx="736">
                  <c:v>44762</c:v>
                </c:pt>
                <c:pt idx="737">
                  <c:v>44763</c:v>
                </c:pt>
                <c:pt idx="738">
                  <c:v>44764</c:v>
                </c:pt>
                <c:pt idx="739">
                  <c:v>44767</c:v>
                </c:pt>
                <c:pt idx="740">
                  <c:v>44768</c:v>
                </c:pt>
                <c:pt idx="741">
                  <c:v>44769</c:v>
                </c:pt>
                <c:pt idx="742">
                  <c:v>44770</c:v>
                </c:pt>
                <c:pt idx="743">
                  <c:v>44771</c:v>
                </c:pt>
                <c:pt idx="744">
                  <c:v>44774</c:v>
                </c:pt>
                <c:pt idx="745">
                  <c:v>44775</c:v>
                </c:pt>
                <c:pt idx="746">
                  <c:v>44776</c:v>
                </c:pt>
                <c:pt idx="747">
                  <c:v>44777</c:v>
                </c:pt>
                <c:pt idx="748">
                  <c:v>44778</c:v>
                </c:pt>
                <c:pt idx="749">
                  <c:v>44781</c:v>
                </c:pt>
                <c:pt idx="750">
                  <c:v>44782</c:v>
                </c:pt>
                <c:pt idx="751">
                  <c:v>44783</c:v>
                </c:pt>
                <c:pt idx="752">
                  <c:v>44784</c:v>
                </c:pt>
                <c:pt idx="753">
                  <c:v>44785</c:v>
                </c:pt>
                <c:pt idx="754">
                  <c:v>44788</c:v>
                </c:pt>
                <c:pt idx="755">
                  <c:v>44789</c:v>
                </c:pt>
                <c:pt idx="756">
                  <c:v>44790</c:v>
                </c:pt>
                <c:pt idx="757">
                  <c:v>44791</c:v>
                </c:pt>
                <c:pt idx="758">
                  <c:v>44792</c:v>
                </c:pt>
                <c:pt idx="759">
                  <c:v>44795</c:v>
                </c:pt>
                <c:pt idx="760">
                  <c:v>44796</c:v>
                </c:pt>
                <c:pt idx="761">
                  <c:v>44797</c:v>
                </c:pt>
                <c:pt idx="762">
                  <c:v>44798</c:v>
                </c:pt>
                <c:pt idx="763">
                  <c:v>44799</c:v>
                </c:pt>
                <c:pt idx="764">
                  <c:v>44802</c:v>
                </c:pt>
                <c:pt idx="765">
                  <c:v>44803</c:v>
                </c:pt>
                <c:pt idx="766">
                  <c:v>44804</c:v>
                </c:pt>
                <c:pt idx="767">
                  <c:v>44805</c:v>
                </c:pt>
                <c:pt idx="768">
                  <c:v>44806</c:v>
                </c:pt>
                <c:pt idx="769">
                  <c:v>44809</c:v>
                </c:pt>
                <c:pt idx="770">
                  <c:v>44810</c:v>
                </c:pt>
                <c:pt idx="771">
                  <c:v>44811</c:v>
                </c:pt>
                <c:pt idx="772">
                  <c:v>44812</c:v>
                </c:pt>
                <c:pt idx="773">
                  <c:v>44813</c:v>
                </c:pt>
                <c:pt idx="774">
                  <c:v>44816</c:v>
                </c:pt>
                <c:pt idx="775">
                  <c:v>44817</c:v>
                </c:pt>
                <c:pt idx="776">
                  <c:v>44818</c:v>
                </c:pt>
                <c:pt idx="777">
                  <c:v>44819</c:v>
                </c:pt>
                <c:pt idx="778">
                  <c:v>44820</c:v>
                </c:pt>
                <c:pt idx="779">
                  <c:v>44823</c:v>
                </c:pt>
                <c:pt idx="780">
                  <c:v>44824</c:v>
                </c:pt>
                <c:pt idx="781">
                  <c:v>44825</c:v>
                </c:pt>
                <c:pt idx="782">
                  <c:v>44826</c:v>
                </c:pt>
                <c:pt idx="783">
                  <c:v>44827</c:v>
                </c:pt>
                <c:pt idx="784">
                  <c:v>44830</c:v>
                </c:pt>
                <c:pt idx="785">
                  <c:v>44831</c:v>
                </c:pt>
                <c:pt idx="786">
                  <c:v>44832</c:v>
                </c:pt>
                <c:pt idx="787">
                  <c:v>44833</c:v>
                </c:pt>
                <c:pt idx="788">
                  <c:v>44834</c:v>
                </c:pt>
                <c:pt idx="789">
                  <c:v>44837</c:v>
                </c:pt>
                <c:pt idx="790">
                  <c:v>44838</c:v>
                </c:pt>
                <c:pt idx="791">
                  <c:v>44839</c:v>
                </c:pt>
                <c:pt idx="792">
                  <c:v>44840</c:v>
                </c:pt>
                <c:pt idx="793">
                  <c:v>44841</c:v>
                </c:pt>
                <c:pt idx="794">
                  <c:v>44844</c:v>
                </c:pt>
                <c:pt idx="795">
                  <c:v>44845</c:v>
                </c:pt>
                <c:pt idx="796">
                  <c:v>44846</c:v>
                </c:pt>
                <c:pt idx="797">
                  <c:v>44847</c:v>
                </c:pt>
                <c:pt idx="798">
                  <c:v>44848</c:v>
                </c:pt>
                <c:pt idx="799">
                  <c:v>44851</c:v>
                </c:pt>
                <c:pt idx="800">
                  <c:v>44852</c:v>
                </c:pt>
                <c:pt idx="801">
                  <c:v>44853</c:v>
                </c:pt>
                <c:pt idx="802">
                  <c:v>44854</c:v>
                </c:pt>
                <c:pt idx="803">
                  <c:v>44855</c:v>
                </c:pt>
                <c:pt idx="804">
                  <c:v>44858</c:v>
                </c:pt>
                <c:pt idx="805">
                  <c:v>44859</c:v>
                </c:pt>
                <c:pt idx="806">
                  <c:v>44860</c:v>
                </c:pt>
                <c:pt idx="807">
                  <c:v>44861</c:v>
                </c:pt>
                <c:pt idx="808">
                  <c:v>44862</c:v>
                </c:pt>
                <c:pt idx="809">
                  <c:v>44865</c:v>
                </c:pt>
                <c:pt idx="810">
                  <c:v>44866</c:v>
                </c:pt>
                <c:pt idx="811">
                  <c:v>44867</c:v>
                </c:pt>
                <c:pt idx="812">
                  <c:v>44868</c:v>
                </c:pt>
                <c:pt idx="813">
                  <c:v>44869</c:v>
                </c:pt>
                <c:pt idx="814">
                  <c:v>44872</c:v>
                </c:pt>
                <c:pt idx="815">
                  <c:v>44873</c:v>
                </c:pt>
                <c:pt idx="816">
                  <c:v>44874</c:v>
                </c:pt>
                <c:pt idx="817">
                  <c:v>44875</c:v>
                </c:pt>
                <c:pt idx="818">
                  <c:v>44876</c:v>
                </c:pt>
                <c:pt idx="819">
                  <c:v>44879</c:v>
                </c:pt>
                <c:pt idx="820">
                  <c:v>44880</c:v>
                </c:pt>
                <c:pt idx="821">
                  <c:v>44881</c:v>
                </c:pt>
                <c:pt idx="822">
                  <c:v>44882</c:v>
                </c:pt>
                <c:pt idx="823">
                  <c:v>44883</c:v>
                </c:pt>
                <c:pt idx="824">
                  <c:v>44886</c:v>
                </c:pt>
                <c:pt idx="825">
                  <c:v>44887</c:v>
                </c:pt>
                <c:pt idx="826">
                  <c:v>44888</c:v>
                </c:pt>
                <c:pt idx="827">
                  <c:v>44889</c:v>
                </c:pt>
                <c:pt idx="828">
                  <c:v>44890</c:v>
                </c:pt>
                <c:pt idx="829">
                  <c:v>44893</c:v>
                </c:pt>
                <c:pt idx="830">
                  <c:v>44894</c:v>
                </c:pt>
                <c:pt idx="831">
                  <c:v>44895</c:v>
                </c:pt>
                <c:pt idx="832">
                  <c:v>44896</c:v>
                </c:pt>
                <c:pt idx="833">
                  <c:v>44897</c:v>
                </c:pt>
                <c:pt idx="834">
                  <c:v>44900</c:v>
                </c:pt>
                <c:pt idx="835">
                  <c:v>44901</c:v>
                </c:pt>
                <c:pt idx="836">
                  <c:v>44902</c:v>
                </c:pt>
                <c:pt idx="837">
                  <c:v>44903</c:v>
                </c:pt>
                <c:pt idx="838">
                  <c:v>44904</c:v>
                </c:pt>
                <c:pt idx="839">
                  <c:v>44907</c:v>
                </c:pt>
                <c:pt idx="840">
                  <c:v>44908</c:v>
                </c:pt>
                <c:pt idx="841">
                  <c:v>44909</c:v>
                </c:pt>
                <c:pt idx="842">
                  <c:v>44910</c:v>
                </c:pt>
                <c:pt idx="843">
                  <c:v>44911</c:v>
                </c:pt>
                <c:pt idx="844">
                  <c:v>44914</c:v>
                </c:pt>
                <c:pt idx="845">
                  <c:v>44915</c:v>
                </c:pt>
                <c:pt idx="846">
                  <c:v>44916</c:v>
                </c:pt>
                <c:pt idx="847">
                  <c:v>44917</c:v>
                </c:pt>
                <c:pt idx="848">
                  <c:v>44918</c:v>
                </c:pt>
                <c:pt idx="849">
                  <c:v>44921</c:v>
                </c:pt>
                <c:pt idx="850">
                  <c:v>44922</c:v>
                </c:pt>
                <c:pt idx="851">
                  <c:v>44923</c:v>
                </c:pt>
                <c:pt idx="852">
                  <c:v>44924</c:v>
                </c:pt>
                <c:pt idx="853">
                  <c:v>44925</c:v>
                </c:pt>
                <c:pt idx="854">
                  <c:v>44928</c:v>
                </c:pt>
                <c:pt idx="855">
                  <c:v>44929</c:v>
                </c:pt>
                <c:pt idx="856">
                  <c:v>44930</c:v>
                </c:pt>
                <c:pt idx="857">
                  <c:v>44931</c:v>
                </c:pt>
                <c:pt idx="858">
                  <c:v>44932</c:v>
                </c:pt>
                <c:pt idx="859">
                  <c:v>44935</c:v>
                </c:pt>
                <c:pt idx="860">
                  <c:v>44936</c:v>
                </c:pt>
                <c:pt idx="861">
                  <c:v>44937</c:v>
                </c:pt>
                <c:pt idx="862">
                  <c:v>44938</c:v>
                </c:pt>
                <c:pt idx="863">
                  <c:v>44939</c:v>
                </c:pt>
                <c:pt idx="864">
                  <c:v>44942</c:v>
                </c:pt>
                <c:pt idx="865">
                  <c:v>44943</c:v>
                </c:pt>
                <c:pt idx="866">
                  <c:v>44944</c:v>
                </c:pt>
                <c:pt idx="867">
                  <c:v>44945</c:v>
                </c:pt>
                <c:pt idx="868">
                  <c:v>44946</c:v>
                </c:pt>
                <c:pt idx="869">
                  <c:v>44949</c:v>
                </c:pt>
                <c:pt idx="870">
                  <c:v>44950</c:v>
                </c:pt>
                <c:pt idx="871">
                  <c:v>44951</c:v>
                </c:pt>
                <c:pt idx="872">
                  <c:v>44952</c:v>
                </c:pt>
                <c:pt idx="873">
                  <c:v>44953</c:v>
                </c:pt>
                <c:pt idx="874">
                  <c:v>44956</c:v>
                </c:pt>
                <c:pt idx="875">
                  <c:v>44957</c:v>
                </c:pt>
                <c:pt idx="876">
                  <c:v>44958</c:v>
                </c:pt>
                <c:pt idx="877">
                  <c:v>44959</c:v>
                </c:pt>
                <c:pt idx="878">
                  <c:v>44960</c:v>
                </c:pt>
                <c:pt idx="879">
                  <c:v>44963</c:v>
                </c:pt>
                <c:pt idx="880">
                  <c:v>44964</c:v>
                </c:pt>
                <c:pt idx="881">
                  <c:v>44965</c:v>
                </c:pt>
                <c:pt idx="882">
                  <c:v>44966</c:v>
                </c:pt>
                <c:pt idx="883">
                  <c:v>44967</c:v>
                </c:pt>
                <c:pt idx="884">
                  <c:v>44970</c:v>
                </c:pt>
                <c:pt idx="885">
                  <c:v>44971</c:v>
                </c:pt>
                <c:pt idx="886">
                  <c:v>44972</c:v>
                </c:pt>
                <c:pt idx="887">
                  <c:v>44973</c:v>
                </c:pt>
                <c:pt idx="888">
                  <c:v>44974</c:v>
                </c:pt>
                <c:pt idx="889">
                  <c:v>44977</c:v>
                </c:pt>
                <c:pt idx="890">
                  <c:v>44978</c:v>
                </c:pt>
                <c:pt idx="891">
                  <c:v>44979</c:v>
                </c:pt>
                <c:pt idx="892">
                  <c:v>44980</c:v>
                </c:pt>
                <c:pt idx="893">
                  <c:v>44981</c:v>
                </c:pt>
                <c:pt idx="894">
                  <c:v>44984</c:v>
                </c:pt>
                <c:pt idx="895">
                  <c:v>44985</c:v>
                </c:pt>
                <c:pt idx="896">
                  <c:v>44986</c:v>
                </c:pt>
                <c:pt idx="897">
                  <c:v>44987</c:v>
                </c:pt>
                <c:pt idx="898">
                  <c:v>44988</c:v>
                </c:pt>
                <c:pt idx="899">
                  <c:v>44991</c:v>
                </c:pt>
                <c:pt idx="900">
                  <c:v>44992</c:v>
                </c:pt>
                <c:pt idx="901">
                  <c:v>44993</c:v>
                </c:pt>
                <c:pt idx="902">
                  <c:v>44994</c:v>
                </c:pt>
                <c:pt idx="903">
                  <c:v>44995</c:v>
                </c:pt>
                <c:pt idx="904">
                  <c:v>44998</c:v>
                </c:pt>
                <c:pt idx="905">
                  <c:v>44999</c:v>
                </c:pt>
                <c:pt idx="906">
                  <c:v>45000</c:v>
                </c:pt>
                <c:pt idx="907">
                  <c:v>45001</c:v>
                </c:pt>
                <c:pt idx="908">
                  <c:v>45002</c:v>
                </c:pt>
                <c:pt idx="909">
                  <c:v>45005</c:v>
                </c:pt>
                <c:pt idx="910">
                  <c:v>45006</c:v>
                </c:pt>
                <c:pt idx="911">
                  <c:v>45007</c:v>
                </c:pt>
                <c:pt idx="912">
                  <c:v>45008</c:v>
                </c:pt>
                <c:pt idx="913">
                  <c:v>45009</c:v>
                </c:pt>
                <c:pt idx="914">
                  <c:v>45012</c:v>
                </c:pt>
                <c:pt idx="915">
                  <c:v>45013</c:v>
                </c:pt>
                <c:pt idx="916">
                  <c:v>45014</c:v>
                </c:pt>
                <c:pt idx="917">
                  <c:v>45015</c:v>
                </c:pt>
                <c:pt idx="918">
                  <c:v>45016</c:v>
                </c:pt>
                <c:pt idx="919">
                  <c:v>45019</c:v>
                </c:pt>
                <c:pt idx="920">
                  <c:v>45020</c:v>
                </c:pt>
                <c:pt idx="921">
                  <c:v>45021</c:v>
                </c:pt>
                <c:pt idx="922">
                  <c:v>45022</c:v>
                </c:pt>
                <c:pt idx="923">
                  <c:v>45023</c:v>
                </c:pt>
                <c:pt idx="924">
                  <c:v>45026</c:v>
                </c:pt>
                <c:pt idx="925">
                  <c:v>45027</c:v>
                </c:pt>
                <c:pt idx="926">
                  <c:v>45028</c:v>
                </c:pt>
                <c:pt idx="927">
                  <c:v>45029</c:v>
                </c:pt>
                <c:pt idx="928">
                  <c:v>45030</c:v>
                </c:pt>
                <c:pt idx="929">
                  <c:v>45033</c:v>
                </c:pt>
                <c:pt idx="930">
                  <c:v>45034</c:v>
                </c:pt>
                <c:pt idx="931">
                  <c:v>45035</c:v>
                </c:pt>
                <c:pt idx="932">
                  <c:v>45036</c:v>
                </c:pt>
                <c:pt idx="933">
                  <c:v>45037</c:v>
                </c:pt>
                <c:pt idx="934">
                  <c:v>45040</c:v>
                </c:pt>
                <c:pt idx="935">
                  <c:v>45041</c:v>
                </c:pt>
                <c:pt idx="936">
                  <c:v>45042</c:v>
                </c:pt>
                <c:pt idx="937">
                  <c:v>45043</c:v>
                </c:pt>
                <c:pt idx="938">
                  <c:v>45044</c:v>
                </c:pt>
                <c:pt idx="939">
                  <c:v>45047</c:v>
                </c:pt>
                <c:pt idx="940">
                  <c:v>45048</c:v>
                </c:pt>
                <c:pt idx="941">
                  <c:v>45049</c:v>
                </c:pt>
                <c:pt idx="942">
                  <c:v>45050</c:v>
                </c:pt>
                <c:pt idx="943">
                  <c:v>45051</c:v>
                </c:pt>
                <c:pt idx="944">
                  <c:v>45054</c:v>
                </c:pt>
                <c:pt idx="945">
                  <c:v>45055</c:v>
                </c:pt>
                <c:pt idx="946">
                  <c:v>45056</c:v>
                </c:pt>
                <c:pt idx="947">
                  <c:v>45057</c:v>
                </c:pt>
                <c:pt idx="948">
                  <c:v>45058</c:v>
                </c:pt>
                <c:pt idx="949">
                  <c:v>45061</c:v>
                </c:pt>
                <c:pt idx="950">
                  <c:v>45062</c:v>
                </c:pt>
                <c:pt idx="951">
                  <c:v>45063</c:v>
                </c:pt>
                <c:pt idx="952">
                  <c:v>45064</c:v>
                </c:pt>
                <c:pt idx="953">
                  <c:v>45065</c:v>
                </c:pt>
                <c:pt idx="954">
                  <c:v>45068</c:v>
                </c:pt>
                <c:pt idx="955">
                  <c:v>45069</c:v>
                </c:pt>
                <c:pt idx="956">
                  <c:v>45070</c:v>
                </c:pt>
                <c:pt idx="957">
                  <c:v>45071</c:v>
                </c:pt>
                <c:pt idx="958">
                  <c:v>45072</c:v>
                </c:pt>
                <c:pt idx="959">
                  <c:v>45075</c:v>
                </c:pt>
                <c:pt idx="960">
                  <c:v>45076</c:v>
                </c:pt>
                <c:pt idx="961">
                  <c:v>45077</c:v>
                </c:pt>
                <c:pt idx="962">
                  <c:v>45078</c:v>
                </c:pt>
                <c:pt idx="963">
                  <c:v>45079</c:v>
                </c:pt>
                <c:pt idx="964">
                  <c:v>45082</c:v>
                </c:pt>
                <c:pt idx="965">
                  <c:v>45083</c:v>
                </c:pt>
                <c:pt idx="966">
                  <c:v>45084</c:v>
                </c:pt>
                <c:pt idx="967">
                  <c:v>45085</c:v>
                </c:pt>
                <c:pt idx="968">
                  <c:v>45086</c:v>
                </c:pt>
                <c:pt idx="969">
                  <c:v>45089</c:v>
                </c:pt>
                <c:pt idx="970">
                  <c:v>45090</c:v>
                </c:pt>
                <c:pt idx="971">
                  <c:v>45091</c:v>
                </c:pt>
                <c:pt idx="972">
                  <c:v>45092</c:v>
                </c:pt>
                <c:pt idx="973">
                  <c:v>45093</c:v>
                </c:pt>
                <c:pt idx="974">
                  <c:v>45096</c:v>
                </c:pt>
                <c:pt idx="975">
                  <c:v>45097</c:v>
                </c:pt>
                <c:pt idx="976">
                  <c:v>45098</c:v>
                </c:pt>
                <c:pt idx="977">
                  <c:v>45099</c:v>
                </c:pt>
                <c:pt idx="978">
                  <c:v>45100</c:v>
                </c:pt>
                <c:pt idx="979">
                  <c:v>45103</c:v>
                </c:pt>
                <c:pt idx="980">
                  <c:v>45104</c:v>
                </c:pt>
                <c:pt idx="981">
                  <c:v>45105</c:v>
                </c:pt>
                <c:pt idx="982">
                  <c:v>45106</c:v>
                </c:pt>
                <c:pt idx="983">
                  <c:v>45107</c:v>
                </c:pt>
                <c:pt idx="984">
                  <c:v>45110</c:v>
                </c:pt>
                <c:pt idx="985">
                  <c:v>45111</c:v>
                </c:pt>
                <c:pt idx="986">
                  <c:v>45112</c:v>
                </c:pt>
                <c:pt idx="987">
                  <c:v>45113</c:v>
                </c:pt>
                <c:pt idx="988">
                  <c:v>45114</c:v>
                </c:pt>
                <c:pt idx="989">
                  <c:v>45117</c:v>
                </c:pt>
                <c:pt idx="990">
                  <c:v>45118</c:v>
                </c:pt>
                <c:pt idx="991">
                  <c:v>45119</c:v>
                </c:pt>
                <c:pt idx="992">
                  <c:v>45120</c:v>
                </c:pt>
                <c:pt idx="993">
                  <c:v>45121</c:v>
                </c:pt>
                <c:pt idx="994">
                  <c:v>45124</c:v>
                </c:pt>
                <c:pt idx="995">
                  <c:v>45125</c:v>
                </c:pt>
                <c:pt idx="996">
                  <c:v>45126</c:v>
                </c:pt>
                <c:pt idx="997">
                  <c:v>45127</c:v>
                </c:pt>
                <c:pt idx="998">
                  <c:v>45128</c:v>
                </c:pt>
                <c:pt idx="999">
                  <c:v>45131</c:v>
                </c:pt>
                <c:pt idx="1000">
                  <c:v>45132</c:v>
                </c:pt>
                <c:pt idx="1001">
                  <c:v>45133</c:v>
                </c:pt>
                <c:pt idx="1002">
                  <c:v>45134</c:v>
                </c:pt>
                <c:pt idx="1003">
                  <c:v>45135</c:v>
                </c:pt>
                <c:pt idx="1004">
                  <c:v>45138</c:v>
                </c:pt>
                <c:pt idx="1005">
                  <c:v>45139</c:v>
                </c:pt>
                <c:pt idx="1006">
                  <c:v>45140</c:v>
                </c:pt>
                <c:pt idx="1007">
                  <c:v>45141</c:v>
                </c:pt>
                <c:pt idx="1008">
                  <c:v>45142</c:v>
                </c:pt>
                <c:pt idx="1009">
                  <c:v>45145</c:v>
                </c:pt>
                <c:pt idx="1010">
                  <c:v>45146</c:v>
                </c:pt>
                <c:pt idx="1011">
                  <c:v>45147</c:v>
                </c:pt>
                <c:pt idx="1012">
                  <c:v>45148</c:v>
                </c:pt>
                <c:pt idx="1013">
                  <c:v>45149</c:v>
                </c:pt>
                <c:pt idx="1014">
                  <c:v>45152</c:v>
                </c:pt>
                <c:pt idx="1015">
                  <c:v>45153</c:v>
                </c:pt>
                <c:pt idx="1016">
                  <c:v>45154</c:v>
                </c:pt>
                <c:pt idx="1017">
                  <c:v>45155</c:v>
                </c:pt>
                <c:pt idx="1018">
                  <c:v>45156</c:v>
                </c:pt>
                <c:pt idx="1019">
                  <c:v>45159</c:v>
                </c:pt>
                <c:pt idx="1020">
                  <c:v>45160</c:v>
                </c:pt>
                <c:pt idx="1021">
                  <c:v>45161</c:v>
                </c:pt>
                <c:pt idx="1022">
                  <c:v>45162</c:v>
                </c:pt>
                <c:pt idx="1023">
                  <c:v>45163</c:v>
                </c:pt>
                <c:pt idx="1024">
                  <c:v>45166</c:v>
                </c:pt>
                <c:pt idx="1025">
                  <c:v>45167</c:v>
                </c:pt>
                <c:pt idx="1026">
                  <c:v>45168</c:v>
                </c:pt>
                <c:pt idx="1027">
                  <c:v>45169</c:v>
                </c:pt>
                <c:pt idx="1028">
                  <c:v>45170</c:v>
                </c:pt>
                <c:pt idx="1029">
                  <c:v>45173</c:v>
                </c:pt>
                <c:pt idx="1030">
                  <c:v>45174</c:v>
                </c:pt>
                <c:pt idx="1031">
                  <c:v>45175</c:v>
                </c:pt>
                <c:pt idx="1032">
                  <c:v>45176</c:v>
                </c:pt>
                <c:pt idx="1033">
                  <c:v>45177</c:v>
                </c:pt>
                <c:pt idx="1034">
                  <c:v>45180</c:v>
                </c:pt>
                <c:pt idx="1035">
                  <c:v>45181</c:v>
                </c:pt>
                <c:pt idx="1036">
                  <c:v>45182</c:v>
                </c:pt>
                <c:pt idx="1037">
                  <c:v>45183</c:v>
                </c:pt>
                <c:pt idx="1038">
                  <c:v>45184</c:v>
                </c:pt>
                <c:pt idx="1039">
                  <c:v>45187</c:v>
                </c:pt>
                <c:pt idx="1040">
                  <c:v>45188</c:v>
                </c:pt>
                <c:pt idx="1041">
                  <c:v>45189</c:v>
                </c:pt>
                <c:pt idx="1042">
                  <c:v>45190</c:v>
                </c:pt>
                <c:pt idx="1043">
                  <c:v>45191</c:v>
                </c:pt>
                <c:pt idx="1044">
                  <c:v>45194</c:v>
                </c:pt>
                <c:pt idx="1045">
                  <c:v>45195</c:v>
                </c:pt>
                <c:pt idx="1046">
                  <c:v>45196</c:v>
                </c:pt>
                <c:pt idx="1047">
                  <c:v>45197</c:v>
                </c:pt>
                <c:pt idx="1048">
                  <c:v>45198</c:v>
                </c:pt>
                <c:pt idx="1049">
                  <c:v>45201</c:v>
                </c:pt>
                <c:pt idx="1050">
                  <c:v>45202</c:v>
                </c:pt>
                <c:pt idx="1051">
                  <c:v>45203</c:v>
                </c:pt>
                <c:pt idx="1052">
                  <c:v>45204</c:v>
                </c:pt>
                <c:pt idx="1053">
                  <c:v>45205</c:v>
                </c:pt>
                <c:pt idx="1054">
                  <c:v>45208</c:v>
                </c:pt>
                <c:pt idx="1055">
                  <c:v>45209</c:v>
                </c:pt>
                <c:pt idx="1056">
                  <c:v>45210</c:v>
                </c:pt>
                <c:pt idx="1057">
                  <c:v>45211</c:v>
                </c:pt>
                <c:pt idx="1058">
                  <c:v>45212</c:v>
                </c:pt>
                <c:pt idx="1059">
                  <c:v>45215</c:v>
                </c:pt>
                <c:pt idx="1060">
                  <c:v>45216</c:v>
                </c:pt>
                <c:pt idx="1061">
                  <c:v>45217</c:v>
                </c:pt>
                <c:pt idx="1062">
                  <c:v>45218</c:v>
                </c:pt>
                <c:pt idx="1063">
                  <c:v>45219</c:v>
                </c:pt>
                <c:pt idx="1064">
                  <c:v>45222</c:v>
                </c:pt>
                <c:pt idx="1065">
                  <c:v>45223</c:v>
                </c:pt>
                <c:pt idx="1066">
                  <c:v>45224</c:v>
                </c:pt>
                <c:pt idx="1067">
                  <c:v>45225</c:v>
                </c:pt>
                <c:pt idx="1068">
                  <c:v>45226</c:v>
                </c:pt>
                <c:pt idx="1069">
                  <c:v>45229</c:v>
                </c:pt>
                <c:pt idx="1070">
                  <c:v>45230</c:v>
                </c:pt>
                <c:pt idx="1071">
                  <c:v>45231</c:v>
                </c:pt>
                <c:pt idx="1072">
                  <c:v>45232</c:v>
                </c:pt>
                <c:pt idx="1073">
                  <c:v>45233</c:v>
                </c:pt>
                <c:pt idx="1074">
                  <c:v>45236</c:v>
                </c:pt>
                <c:pt idx="1075">
                  <c:v>45237</c:v>
                </c:pt>
                <c:pt idx="1076">
                  <c:v>45238</c:v>
                </c:pt>
                <c:pt idx="1077">
                  <c:v>45239</c:v>
                </c:pt>
                <c:pt idx="1078">
                  <c:v>45240</c:v>
                </c:pt>
                <c:pt idx="1079">
                  <c:v>45243</c:v>
                </c:pt>
                <c:pt idx="1080">
                  <c:v>45244</c:v>
                </c:pt>
                <c:pt idx="1081">
                  <c:v>45245</c:v>
                </c:pt>
                <c:pt idx="1082">
                  <c:v>45246</c:v>
                </c:pt>
                <c:pt idx="1083">
                  <c:v>45247</c:v>
                </c:pt>
                <c:pt idx="1084">
                  <c:v>45250</c:v>
                </c:pt>
                <c:pt idx="1085">
                  <c:v>45251</c:v>
                </c:pt>
                <c:pt idx="1086">
                  <c:v>45252</c:v>
                </c:pt>
                <c:pt idx="1087">
                  <c:v>45253</c:v>
                </c:pt>
                <c:pt idx="1088">
                  <c:v>45254</c:v>
                </c:pt>
                <c:pt idx="1089">
                  <c:v>45257</c:v>
                </c:pt>
                <c:pt idx="1090">
                  <c:v>45258</c:v>
                </c:pt>
                <c:pt idx="1091">
                  <c:v>45259</c:v>
                </c:pt>
                <c:pt idx="1092">
                  <c:v>45260</c:v>
                </c:pt>
                <c:pt idx="1093">
                  <c:v>45261</c:v>
                </c:pt>
                <c:pt idx="1094">
                  <c:v>45264</c:v>
                </c:pt>
                <c:pt idx="1095">
                  <c:v>45265</c:v>
                </c:pt>
                <c:pt idx="1096">
                  <c:v>45266</c:v>
                </c:pt>
                <c:pt idx="1097">
                  <c:v>45267</c:v>
                </c:pt>
                <c:pt idx="1098">
                  <c:v>45268</c:v>
                </c:pt>
                <c:pt idx="1099">
                  <c:v>45271</c:v>
                </c:pt>
                <c:pt idx="1100">
                  <c:v>45272</c:v>
                </c:pt>
                <c:pt idx="1101">
                  <c:v>45273</c:v>
                </c:pt>
                <c:pt idx="1102">
                  <c:v>45274</c:v>
                </c:pt>
                <c:pt idx="1103">
                  <c:v>45275</c:v>
                </c:pt>
                <c:pt idx="1104">
                  <c:v>45278</c:v>
                </c:pt>
                <c:pt idx="1105">
                  <c:v>45279</c:v>
                </c:pt>
                <c:pt idx="1106">
                  <c:v>45280</c:v>
                </c:pt>
                <c:pt idx="1107">
                  <c:v>45281</c:v>
                </c:pt>
                <c:pt idx="1108">
                  <c:v>45282</c:v>
                </c:pt>
                <c:pt idx="1109">
                  <c:v>45285</c:v>
                </c:pt>
                <c:pt idx="1110">
                  <c:v>45286</c:v>
                </c:pt>
                <c:pt idx="1111">
                  <c:v>45287</c:v>
                </c:pt>
                <c:pt idx="1112">
                  <c:v>45288</c:v>
                </c:pt>
                <c:pt idx="1113">
                  <c:v>45289</c:v>
                </c:pt>
                <c:pt idx="1114">
                  <c:v>45292</c:v>
                </c:pt>
                <c:pt idx="1115">
                  <c:v>45293</c:v>
                </c:pt>
                <c:pt idx="1116">
                  <c:v>45294</c:v>
                </c:pt>
                <c:pt idx="1117">
                  <c:v>45295</c:v>
                </c:pt>
                <c:pt idx="1118">
                  <c:v>45296</c:v>
                </c:pt>
                <c:pt idx="1119">
                  <c:v>45299</c:v>
                </c:pt>
                <c:pt idx="1120">
                  <c:v>45300</c:v>
                </c:pt>
                <c:pt idx="1121">
                  <c:v>45301</c:v>
                </c:pt>
                <c:pt idx="1122">
                  <c:v>45302</c:v>
                </c:pt>
                <c:pt idx="1123">
                  <c:v>45303</c:v>
                </c:pt>
                <c:pt idx="1124">
                  <c:v>45306</c:v>
                </c:pt>
                <c:pt idx="1125">
                  <c:v>45307</c:v>
                </c:pt>
                <c:pt idx="1126">
                  <c:v>45308</c:v>
                </c:pt>
                <c:pt idx="1127">
                  <c:v>45309</c:v>
                </c:pt>
                <c:pt idx="1128">
                  <c:v>45310</c:v>
                </c:pt>
                <c:pt idx="1129">
                  <c:v>45313</c:v>
                </c:pt>
                <c:pt idx="1130">
                  <c:v>45314</c:v>
                </c:pt>
                <c:pt idx="1131">
                  <c:v>45315</c:v>
                </c:pt>
                <c:pt idx="1132">
                  <c:v>45316</c:v>
                </c:pt>
                <c:pt idx="1133">
                  <c:v>45317</c:v>
                </c:pt>
                <c:pt idx="1134">
                  <c:v>45320</c:v>
                </c:pt>
                <c:pt idx="1135">
                  <c:v>45321</c:v>
                </c:pt>
                <c:pt idx="1136">
                  <c:v>45322</c:v>
                </c:pt>
                <c:pt idx="1137">
                  <c:v>45323</c:v>
                </c:pt>
                <c:pt idx="1138">
                  <c:v>45324</c:v>
                </c:pt>
                <c:pt idx="1139">
                  <c:v>45327</c:v>
                </c:pt>
                <c:pt idx="1140">
                  <c:v>45328</c:v>
                </c:pt>
                <c:pt idx="1141">
                  <c:v>45329</c:v>
                </c:pt>
                <c:pt idx="1142">
                  <c:v>45330</c:v>
                </c:pt>
                <c:pt idx="1143">
                  <c:v>45331</c:v>
                </c:pt>
                <c:pt idx="1144">
                  <c:v>45334</c:v>
                </c:pt>
                <c:pt idx="1145">
                  <c:v>45335</c:v>
                </c:pt>
                <c:pt idx="1146">
                  <c:v>45336</c:v>
                </c:pt>
                <c:pt idx="1147">
                  <c:v>45337</c:v>
                </c:pt>
                <c:pt idx="1148">
                  <c:v>45338</c:v>
                </c:pt>
                <c:pt idx="1149">
                  <c:v>45341</c:v>
                </c:pt>
                <c:pt idx="1150">
                  <c:v>45342</c:v>
                </c:pt>
                <c:pt idx="1151">
                  <c:v>45343</c:v>
                </c:pt>
                <c:pt idx="1152">
                  <c:v>45344</c:v>
                </c:pt>
                <c:pt idx="1153">
                  <c:v>45345</c:v>
                </c:pt>
                <c:pt idx="1154">
                  <c:v>45348</c:v>
                </c:pt>
                <c:pt idx="1155">
                  <c:v>45349</c:v>
                </c:pt>
                <c:pt idx="1156">
                  <c:v>45350</c:v>
                </c:pt>
                <c:pt idx="1157">
                  <c:v>45351</c:v>
                </c:pt>
                <c:pt idx="1158">
                  <c:v>45352</c:v>
                </c:pt>
                <c:pt idx="1159">
                  <c:v>45355</c:v>
                </c:pt>
                <c:pt idx="1160">
                  <c:v>45356</c:v>
                </c:pt>
                <c:pt idx="1161">
                  <c:v>45357</c:v>
                </c:pt>
                <c:pt idx="1162">
                  <c:v>45358</c:v>
                </c:pt>
                <c:pt idx="1163">
                  <c:v>45359</c:v>
                </c:pt>
                <c:pt idx="1164">
                  <c:v>45362</c:v>
                </c:pt>
                <c:pt idx="1165">
                  <c:v>45363</c:v>
                </c:pt>
                <c:pt idx="1166">
                  <c:v>45364</c:v>
                </c:pt>
                <c:pt idx="1167">
                  <c:v>45365</c:v>
                </c:pt>
                <c:pt idx="1168">
                  <c:v>45366</c:v>
                </c:pt>
                <c:pt idx="1169">
                  <c:v>45369</c:v>
                </c:pt>
                <c:pt idx="1170">
                  <c:v>45370</c:v>
                </c:pt>
                <c:pt idx="1171">
                  <c:v>45371</c:v>
                </c:pt>
                <c:pt idx="1172">
                  <c:v>45372</c:v>
                </c:pt>
                <c:pt idx="1173">
                  <c:v>45373</c:v>
                </c:pt>
                <c:pt idx="1174">
                  <c:v>45376</c:v>
                </c:pt>
                <c:pt idx="1175">
                  <c:v>45377</c:v>
                </c:pt>
                <c:pt idx="1176">
                  <c:v>45378</c:v>
                </c:pt>
                <c:pt idx="1177">
                  <c:v>45379</c:v>
                </c:pt>
                <c:pt idx="1178">
                  <c:v>45380</c:v>
                </c:pt>
                <c:pt idx="1179">
                  <c:v>45383</c:v>
                </c:pt>
                <c:pt idx="1180">
                  <c:v>45384</c:v>
                </c:pt>
                <c:pt idx="1181">
                  <c:v>45385</c:v>
                </c:pt>
                <c:pt idx="1182">
                  <c:v>45386</c:v>
                </c:pt>
                <c:pt idx="1183">
                  <c:v>45387</c:v>
                </c:pt>
                <c:pt idx="1184">
                  <c:v>45390</c:v>
                </c:pt>
                <c:pt idx="1185">
                  <c:v>45391</c:v>
                </c:pt>
                <c:pt idx="1186">
                  <c:v>45392</c:v>
                </c:pt>
                <c:pt idx="1187">
                  <c:v>45393</c:v>
                </c:pt>
                <c:pt idx="1188">
                  <c:v>45394</c:v>
                </c:pt>
                <c:pt idx="1189">
                  <c:v>45397</c:v>
                </c:pt>
                <c:pt idx="1190">
                  <c:v>45398</c:v>
                </c:pt>
                <c:pt idx="1191">
                  <c:v>45399</c:v>
                </c:pt>
                <c:pt idx="1192">
                  <c:v>45400</c:v>
                </c:pt>
                <c:pt idx="1193">
                  <c:v>45401</c:v>
                </c:pt>
                <c:pt idx="1194">
                  <c:v>45404</c:v>
                </c:pt>
                <c:pt idx="1195">
                  <c:v>45405</c:v>
                </c:pt>
                <c:pt idx="1196">
                  <c:v>45406</c:v>
                </c:pt>
                <c:pt idx="1197">
                  <c:v>45407</c:v>
                </c:pt>
                <c:pt idx="1198">
                  <c:v>45408</c:v>
                </c:pt>
                <c:pt idx="1199">
                  <c:v>45411</c:v>
                </c:pt>
                <c:pt idx="1200">
                  <c:v>45412</c:v>
                </c:pt>
                <c:pt idx="1201">
                  <c:v>45413</c:v>
                </c:pt>
                <c:pt idx="1202">
                  <c:v>45414</c:v>
                </c:pt>
                <c:pt idx="1203">
                  <c:v>45415</c:v>
                </c:pt>
                <c:pt idx="1204">
                  <c:v>45418</c:v>
                </c:pt>
                <c:pt idx="1205">
                  <c:v>45419</c:v>
                </c:pt>
                <c:pt idx="1206">
                  <c:v>45420</c:v>
                </c:pt>
                <c:pt idx="1207">
                  <c:v>45421</c:v>
                </c:pt>
                <c:pt idx="1208">
                  <c:v>45422</c:v>
                </c:pt>
                <c:pt idx="1209">
                  <c:v>45425</c:v>
                </c:pt>
                <c:pt idx="1210">
                  <c:v>45426</c:v>
                </c:pt>
                <c:pt idx="1211">
                  <c:v>45427</c:v>
                </c:pt>
                <c:pt idx="1212">
                  <c:v>45428</c:v>
                </c:pt>
                <c:pt idx="1213">
                  <c:v>45429</c:v>
                </c:pt>
                <c:pt idx="1214">
                  <c:v>45432</c:v>
                </c:pt>
                <c:pt idx="1215">
                  <c:v>45433</c:v>
                </c:pt>
                <c:pt idx="1216">
                  <c:v>45434</c:v>
                </c:pt>
                <c:pt idx="1217">
                  <c:v>45435</c:v>
                </c:pt>
                <c:pt idx="1218">
                  <c:v>45436</c:v>
                </c:pt>
                <c:pt idx="1219">
                  <c:v>45439</c:v>
                </c:pt>
                <c:pt idx="1220">
                  <c:v>45440</c:v>
                </c:pt>
                <c:pt idx="1221">
                  <c:v>45441</c:v>
                </c:pt>
                <c:pt idx="1222">
                  <c:v>45442</c:v>
                </c:pt>
                <c:pt idx="1223">
                  <c:v>45443</c:v>
                </c:pt>
                <c:pt idx="1224">
                  <c:v>45446</c:v>
                </c:pt>
                <c:pt idx="1225">
                  <c:v>45447</c:v>
                </c:pt>
                <c:pt idx="1226">
                  <c:v>45448</c:v>
                </c:pt>
                <c:pt idx="1227">
                  <c:v>45449</c:v>
                </c:pt>
                <c:pt idx="1228">
                  <c:v>45450</c:v>
                </c:pt>
                <c:pt idx="1229">
                  <c:v>45453</c:v>
                </c:pt>
                <c:pt idx="1230">
                  <c:v>45454</c:v>
                </c:pt>
                <c:pt idx="1231">
                  <c:v>45455</c:v>
                </c:pt>
                <c:pt idx="1232">
                  <c:v>45456</c:v>
                </c:pt>
                <c:pt idx="1233">
                  <c:v>45457</c:v>
                </c:pt>
                <c:pt idx="1234">
                  <c:v>45460</c:v>
                </c:pt>
                <c:pt idx="1235">
                  <c:v>45461</c:v>
                </c:pt>
                <c:pt idx="1236">
                  <c:v>45462</c:v>
                </c:pt>
                <c:pt idx="1237">
                  <c:v>45463</c:v>
                </c:pt>
                <c:pt idx="1238">
                  <c:v>45464</c:v>
                </c:pt>
                <c:pt idx="1239">
                  <c:v>45467</c:v>
                </c:pt>
                <c:pt idx="1240">
                  <c:v>45468</c:v>
                </c:pt>
                <c:pt idx="1241">
                  <c:v>45469</c:v>
                </c:pt>
                <c:pt idx="1242">
                  <c:v>45470</c:v>
                </c:pt>
                <c:pt idx="1243">
                  <c:v>45471</c:v>
                </c:pt>
                <c:pt idx="1244">
                  <c:v>45474</c:v>
                </c:pt>
                <c:pt idx="1245">
                  <c:v>45475</c:v>
                </c:pt>
                <c:pt idx="1246">
                  <c:v>45476</c:v>
                </c:pt>
                <c:pt idx="1247">
                  <c:v>45477</c:v>
                </c:pt>
                <c:pt idx="1248">
                  <c:v>45478</c:v>
                </c:pt>
                <c:pt idx="1249">
                  <c:v>45481</c:v>
                </c:pt>
                <c:pt idx="1250">
                  <c:v>45482</c:v>
                </c:pt>
                <c:pt idx="1251">
                  <c:v>45483</c:v>
                </c:pt>
                <c:pt idx="1252">
                  <c:v>45484</c:v>
                </c:pt>
                <c:pt idx="1253">
                  <c:v>45485</c:v>
                </c:pt>
                <c:pt idx="1254">
                  <c:v>45488</c:v>
                </c:pt>
                <c:pt idx="1255">
                  <c:v>45489</c:v>
                </c:pt>
                <c:pt idx="1256">
                  <c:v>45490</c:v>
                </c:pt>
                <c:pt idx="1257">
                  <c:v>45491</c:v>
                </c:pt>
                <c:pt idx="1258">
                  <c:v>45492</c:v>
                </c:pt>
                <c:pt idx="1259">
                  <c:v>45495</c:v>
                </c:pt>
                <c:pt idx="1260">
                  <c:v>45496</c:v>
                </c:pt>
                <c:pt idx="1261">
                  <c:v>45497</c:v>
                </c:pt>
                <c:pt idx="1262">
                  <c:v>45498</c:v>
                </c:pt>
                <c:pt idx="1263">
                  <c:v>45499</c:v>
                </c:pt>
                <c:pt idx="1264">
                  <c:v>45502</c:v>
                </c:pt>
                <c:pt idx="1265">
                  <c:v>45503</c:v>
                </c:pt>
                <c:pt idx="1266">
                  <c:v>45504</c:v>
                </c:pt>
                <c:pt idx="1267">
                  <c:v>45505</c:v>
                </c:pt>
                <c:pt idx="1268">
                  <c:v>45506</c:v>
                </c:pt>
                <c:pt idx="1269">
                  <c:v>45509</c:v>
                </c:pt>
                <c:pt idx="1270">
                  <c:v>45510</c:v>
                </c:pt>
                <c:pt idx="1271">
                  <c:v>45511</c:v>
                </c:pt>
                <c:pt idx="1272">
                  <c:v>45512</c:v>
                </c:pt>
                <c:pt idx="1273">
                  <c:v>45513</c:v>
                </c:pt>
                <c:pt idx="1274">
                  <c:v>45516</c:v>
                </c:pt>
                <c:pt idx="1275">
                  <c:v>45517</c:v>
                </c:pt>
                <c:pt idx="1276">
                  <c:v>45518</c:v>
                </c:pt>
                <c:pt idx="1277">
                  <c:v>45519</c:v>
                </c:pt>
                <c:pt idx="1278">
                  <c:v>45520</c:v>
                </c:pt>
                <c:pt idx="1279">
                  <c:v>45523</c:v>
                </c:pt>
                <c:pt idx="1280">
                  <c:v>45524</c:v>
                </c:pt>
                <c:pt idx="1281">
                  <c:v>45525</c:v>
                </c:pt>
                <c:pt idx="1282">
                  <c:v>45526</c:v>
                </c:pt>
                <c:pt idx="1283">
                  <c:v>45527</c:v>
                </c:pt>
                <c:pt idx="1284">
                  <c:v>45530</c:v>
                </c:pt>
                <c:pt idx="1285">
                  <c:v>45531</c:v>
                </c:pt>
                <c:pt idx="1286">
                  <c:v>45532</c:v>
                </c:pt>
                <c:pt idx="1287">
                  <c:v>45533</c:v>
                </c:pt>
                <c:pt idx="1288">
                  <c:v>45534</c:v>
                </c:pt>
                <c:pt idx="1289">
                  <c:v>45537</c:v>
                </c:pt>
                <c:pt idx="1290">
                  <c:v>45538</c:v>
                </c:pt>
                <c:pt idx="1291">
                  <c:v>45539</c:v>
                </c:pt>
                <c:pt idx="1292">
                  <c:v>45540</c:v>
                </c:pt>
                <c:pt idx="1293">
                  <c:v>45541</c:v>
                </c:pt>
                <c:pt idx="1294">
                  <c:v>45544</c:v>
                </c:pt>
                <c:pt idx="1295">
                  <c:v>45545</c:v>
                </c:pt>
                <c:pt idx="1296">
                  <c:v>45546</c:v>
                </c:pt>
                <c:pt idx="1297">
                  <c:v>45547</c:v>
                </c:pt>
                <c:pt idx="1298">
                  <c:v>45548</c:v>
                </c:pt>
                <c:pt idx="1299">
                  <c:v>45551</c:v>
                </c:pt>
                <c:pt idx="1300">
                  <c:v>45552</c:v>
                </c:pt>
                <c:pt idx="1301">
                  <c:v>45553</c:v>
                </c:pt>
                <c:pt idx="1302">
                  <c:v>45554</c:v>
                </c:pt>
                <c:pt idx="1303">
                  <c:v>45555</c:v>
                </c:pt>
                <c:pt idx="1304">
                  <c:v>45558</c:v>
                </c:pt>
                <c:pt idx="1305">
                  <c:v>45559</c:v>
                </c:pt>
              </c:numCache>
            </c:numRef>
          </c:cat>
          <c:val>
            <c:numRef>
              <c:f>Sheet1!$E$8:$E$1313</c:f>
              <c:numCache>
                <c:formatCode>0.0</c:formatCode>
                <c:ptCount val="1306"/>
                <c:pt idx="0">
                  <c:v>10.944735987748855</c:v>
                </c:pt>
                <c:pt idx="1">
                  <c:v>10.944735987748855</c:v>
                </c:pt>
                <c:pt idx="2">
                  <c:v>10.944735987748855</c:v>
                </c:pt>
                <c:pt idx="3">
                  <c:v>10.944735987748855</c:v>
                </c:pt>
                <c:pt idx="4">
                  <c:v>10.944735987748855</c:v>
                </c:pt>
                <c:pt idx="5">
                  <c:v>10.944735987748855</c:v>
                </c:pt>
                <c:pt idx="6">
                  <c:v>10.944735987748855</c:v>
                </c:pt>
                <c:pt idx="7">
                  <c:v>10.944735987748855</c:v>
                </c:pt>
                <c:pt idx="8">
                  <c:v>10.944735987748855</c:v>
                </c:pt>
                <c:pt idx="9">
                  <c:v>10.944735987748855</c:v>
                </c:pt>
                <c:pt idx="10">
                  <c:v>10.944735987748855</c:v>
                </c:pt>
                <c:pt idx="11">
                  <c:v>10.944735987748899</c:v>
                </c:pt>
                <c:pt idx="12">
                  <c:v>10.944735987748899</c:v>
                </c:pt>
                <c:pt idx="13">
                  <c:v>10.944735987748899</c:v>
                </c:pt>
                <c:pt idx="14">
                  <c:v>10.944735987748899</c:v>
                </c:pt>
                <c:pt idx="15">
                  <c:v>10.944735987748899</c:v>
                </c:pt>
                <c:pt idx="16">
                  <c:v>10.944735987748899</c:v>
                </c:pt>
                <c:pt idx="17">
                  <c:v>10.944735987748899</c:v>
                </c:pt>
                <c:pt idx="18">
                  <c:v>10.944735987748899</c:v>
                </c:pt>
                <c:pt idx="19">
                  <c:v>10.944735987748899</c:v>
                </c:pt>
                <c:pt idx="20">
                  <c:v>10.944735987748899</c:v>
                </c:pt>
                <c:pt idx="21">
                  <c:v>10.944735987748899</c:v>
                </c:pt>
                <c:pt idx="22">
                  <c:v>10.944735987748899</c:v>
                </c:pt>
                <c:pt idx="23">
                  <c:v>10.944735987748899</c:v>
                </c:pt>
                <c:pt idx="24">
                  <c:v>10.944735987748899</c:v>
                </c:pt>
                <c:pt idx="25">
                  <c:v>10.944735987748899</c:v>
                </c:pt>
                <c:pt idx="26">
                  <c:v>10.944735987748899</c:v>
                </c:pt>
                <c:pt idx="27">
                  <c:v>10.944735987748899</c:v>
                </c:pt>
                <c:pt idx="28">
                  <c:v>10.944735987748899</c:v>
                </c:pt>
                <c:pt idx="29">
                  <c:v>10.944735987748899</c:v>
                </c:pt>
                <c:pt idx="30">
                  <c:v>10.944735987748899</c:v>
                </c:pt>
                <c:pt idx="31">
                  <c:v>10.944735987748899</c:v>
                </c:pt>
                <c:pt idx="32">
                  <c:v>10.944735987748899</c:v>
                </c:pt>
                <c:pt idx="33">
                  <c:v>10.944735987748899</c:v>
                </c:pt>
                <c:pt idx="34">
                  <c:v>10.944735987748899</c:v>
                </c:pt>
                <c:pt idx="35">
                  <c:v>10.944735987748899</c:v>
                </c:pt>
                <c:pt idx="36">
                  <c:v>10.944735987748899</c:v>
                </c:pt>
                <c:pt idx="37">
                  <c:v>10.944735987748899</c:v>
                </c:pt>
                <c:pt idx="38">
                  <c:v>10.944735987748899</c:v>
                </c:pt>
                <c:pt idx="39">
                  <c:v>10.944735987748899</c:v>
                </c:pt>
                <c:pt idx="40">
                  <c:v>10.944735987748899</c:v>
                </c:pt>
                <c:pt idx="41">
                  <c:v>10.944735987748899</c:v>
                </c:pt>
                <c:pt idx="42">
                  <c:v>10.944735987748899</c:v>
                </c:pt>
                <c:pt idx="43">
                  <c:v>10.944735987748899</c:v>
                </c:pt>
                <c:pt idx="44">
                  <c:v>10.944735987748899</c:v>
                </c:pt>
                <c:pt idx="45">
                  <c:v>10.944735987748899</c:v>
                </c:pt>
                <c:pt idx="46">
                  <c:v>10.944735987748899</c:v>
                </c:pt>
                <c:pt idx="47">
                  <c:v>10.944735987748899</c:v>
                </c:pt>
                <c:pt idx="48">
                  <c:v>10.944735987748899</c:v>
                </c:pt>
                <c:pt idx="49">
                  <c:v>10.944735987748899</c:v>
                </c:pt>
                <c:pt idx="50">
                  <c:v>10.944735987748899</c:v>
                </c:pt>
                <c:pt idx="51">
                  <c:v>10.944735987748899</c:v>
                </c:pt>
                <c:pt idx="52">
                  <c:v>10.944735987748899</c:v>
                </c:pt>
                <c:pt idx="53">
                  <c:v>10.944735987748899</c:v>
                </c:pt>
                <c:pt idx="54">
                  <c:v>10.944735987748899</c:v>
                </c:pt>
                <c:pt idx="55">
                  <c:v>10.944735987748899</c:v>
                </c:pt>
                <c:pt idx="56">
                  <c:v>10.944735987748899</c:v>
                </c:pt>
                <c:pt idx="57">
                  <c:v>10.944735987748899</c:v>
                </c:pt>
                <c:pt idx="58">
                  <c:v>10.944735987748899</c:v>
                </c:pt>
                <c:pt idx="59">
                  <c:v>10.944735987748899</c:v>
                </c:pt>
                <c:pt idx="60">
                  <c:v>10.944735987748899</c:v>
                </c:pt>
                <c:pt idx="61">
                  <c:v>10.944735987748899</c:v>
                </c:pt>
                <c:pt idx="62">
                  <c:v>10.944735987748899</c:v>
                </c:pt>
                <c:pt idx="63">
                  <c:v>10.944735987748899</c:v>
                </c:pt>
                <c:pt idx="64">
                  <c:v>10.944735987748899</c:v>
                </c:pt>
                <c:pt idx="65">
                  <c:v>10.944735987748899</c:v>
                </c:pt>
                <c:pt idx="66">
                  <c:v>10.944735987748899</c:v>
                </c:pt>
                <c:pt idx="67">
                  <c:v>10.944735987748899</c:v>
                </c:pt>
                <c:pt idx="68">
                  <c:v>10.944735987748899</c:v>
                </c:pt>
                <c:pt idx="69">
                  <c:v>10.944735987748899</c:v>
                </c:pt>
                <c:pt idx="70">
                  <c:v>10.944735987748899</c:v>
                </c:pt>
                <c:pt idx="71">
                  <c:v>10.944735987748899</c:v>
                </c:pt>
                <c:pt idx="72">
                  <c:v>10.944735987748899</c:v>
                </c:pt>
                <c:pt idx="73">
                  <c:v>10.944735987748899</c:v>
                </c:pt>
                <c:pt idx="74">
                  <c:v>10.944735987748899</c:v>
                </c:pt>
                <c:pt idx="75">
                  <c:v>10.944735987748899</c:v>
                </c:pt>
                <c:pt idx="76">
                  <c:v>10.944735987748899</c:v>
                </c:pt>
                <c:pt idx="77">
                  <c:v>10.944735987748899</c:v>
                </c:pt>
                <c:pt idx="78">
                  <c:v>10.944735987748899</c:v>
                </c:pt>
                <c:pt idx="79">
                  <c:v>10.944735987748899</c:v>
                </c:pt>
                <c:pt idx="80">
                  <c:v>10.944735987748899</c:v>
                </c:pt>
                <c:pt idx="81">
                  <c:v>10.944735987748899</c:v>
                </c:pt>
                <c:pt idx="82">
                  <c:v>10.944735987748899</c:v>
                </c:pt>
                <c:pt idx="83">
                  <c:v>10.944735987748899</c:v>
                </c:pt>
                <c:pt idx="84">
                  <c:v>10.944735987748899</c:v>
                </c:pt>
                <c:pt idx="85">
                  <c:v>10.944735987748899</c:v>
                </c:pt>
                <c:pt idx="86">
                  <c:v>10.944735987748899</c:v>
                </c:pt>
                <c:pt idx="87">
                  <c:v>10.944735987748899</c:v>
                </c:pt>
                <c:pt idx="88">
                  <c:v>10.944735987748899</c:v>
                </c:pt>
                <c:pt idx="89">
                  <c:v>10.944735987748899</c:v>
                </c:pt>
                <c:pt idx="90">
                  <c:v>10.944735987748899</c:v>
                </c:pt>
                <c:pt idx="91">
                  <c:v>10.944735987748899</c:v>
                </c:pt>
                <c:pt idx="92">
                  <c:v>10.944735987748899</c:v>
                </c:pt>
                <c:pt idx="93">
                  <c:v>10.944735987748899</c:v>
                </c:pt>
                <c:pt idx="94">
                  <c:v>10.944735987748899</c:v>
                </c:pt>
                <c:pt idx="95">
                  <c:v>10.944735987748899</c:v>
                </c:pt>
                <c:pt idx="96">
                  <c:v>10.944735987748899</c:v>
                </c:pt>
                <c:pt idx="97">
                  <c:v>10.944735987748899</c:v>
                </c:pt>
                <c:pt idx="98">
                  <c:v>10.944735987748899</c:v>
                </c:pt>
                <c:pt idx="99">
                  <c:v>10.944735987748899</c:v>
                </c:pt>
                <c:pt idx="100">
                  <c:v>10.944735987748899</c:v>
                </c:pt>
                <c:pt idx="101">
                  <c:v>10.944735987748899</c:v>
                </c:pt>
                <c:pt idx="102">
                  <c:v>10.944735987748899</c:v>
                </c:pt>
                <c:pt idx="103">
                  <c:v>10.944735987748899</c:v>
                </c:pt>
                <c:pt idx="104">
                  <c:v>10.944735987748899</c:v>
                </c:pt>
                <c:pt idx="105">
                  <c:v>10.944735987748899</c:v>
                </c:pt>
                <c:pt idx="106">
                  <c:v>10.944735987748899</c:v>
                </c:pt>
                <c:pt idx="107">
                  <c:v>10.944735987748899</c:v>
                </c:pt>
                <c:pt idx="108">
                  <c:v>10.944735987748899</c:v>
                </c:pt>
                <c:pt idx="109">
                  <c:v>10.944735987748899</c:v>
                </c:pt>
                <c:pt idx="110">
                  <c:v>10.944735987748899</c:v>
                </c:pt>
                <c:pt idx="111">
                  <c:v>10.944735987748899</c:v>
                </c:pt>
                <c:pt idx="112">
                  <c:v>10.944735987748899</c:v>
                </c:pt>
                <c:pt idx="113">
                  <c:v>10.944735987748899</c:v>
                </c:pt>
                <c:pt idx="114">
                  <c:v>10.944735987748899</c:v>
                </c:pt>
                <c:pt idx="115">
                  <c:v>10.944735987748899</c:v>
                </c:pt>
                <c:pt idx="116">
                  <c:v>10.944735987748899</c:v>
                </c:pt>
                <c:pt idx="117">
                  <c:v>10.944735987748899</c:v>
                </c:pt>
                <c:pt idx="118">
                  <c:v>10.944735987748899</c:v>
                </c:pt>
                <c:pt idx="119">
                  <c:v>10.944735987748899</c:v>
                </c:pt>
                <c:pt idx="120">
                  <c:v>10.944735987748899</c:v>
                </c:pt>
                <c:pt idx="121">
                  <c:v>10.944735987748899</c:v>
                </c:pt>
                <c:pt idx="122">
                  <c:v>10.944735987748899</c:v>
                </c:pt>
                <c:pt idx="123">
                  <c:v>10.944735987748899</c:v>
                </c:pt>
                <c:pt idx="124">
                  <c:v>10.944735987748899</c:v>
                </c:pt>
                <c:pt idx="125">
                  <c:v>10.944735987748899</c:v>
                </c:pt>
                <c:pt idx="126">
                  <c:v>10.944735987748899</c:v>
                </c:pt>
                <c:pt idx="127">
                  <c:v>10.944735987748899</c:v>
                </c:pt>
                <c:pt idx="128">
                  <c:v>10.944735987748899</c:v>
                </c:pt>
                <c:pt idx="129">
                  <c:v>10.944735987748899</c:v>
                </c:pt>
                <c:pt idx="130">
                  <c:v>10.944735987748899</c:v>
                </c:pt>
                <c:pt idx="131">
                  <c:v>10.944735987748899</c:v>
                </c:pt>
                <c:pt idx="132">
                  <c:v>10.944735987748899</c:v>
                </c:pt>
                <c:pt idx="133">
                  <c:v>10.944735987748899</c:v>
                </c:pt>
                <c:pt idx="134">
                  <c:v>10.944735987748899</c:v>
                </c:pt>
                <c:pt idx="135">
                  <c:v>10.944735987748899</c:v>
                </c:pt>
                <c:pt idx="136">
                  <c:v>10.944735987748899</c:v>
                </c:pt>
                <c:pt idx="137">
                  <c:v>10.944735987748899</c:v>
                </c:pt>
                <c:pt idx="138">
                  <c:v>10.944735987748899</c:v>
                </c:pt>
                <c:pt idx="139">
                  <c:v>10.944735987748899</c:v>
                </c:pt>
                <c:pt idx="140">
                  <c:v>10.944735987748899</c:v>
                </c:pt>
                <c:pt idx="141">
                  <c:v>10.944735987748899</c:v>
                </c:pt>
                <c:pt idx="142">
                  <c:v>10.944735987748899</c:v>
                </c:pt>
                <c:pt idx="143">
                  <c:v>10.944735987748899</c:v>
                </c:pt>
                <c:pt idx="144">
                  <c:v>10.944735987748899</c:v>
                </c:pt>
                <c:pt idx="145">
                  <c:v>10.944735987748899</c:v>
                </c:pt>
                <c:pt idx="146">
                  <c:v>10.944735987748899</c:v>
                </c:pt>
                <c:pt idx="147">
                  <c:v>10.944735987748899</c:v>
                </c:pt>
                <c:pt idx="148">
                  <c:v>10.944735987748899</c:v>
                </c:pt>
                <c:pt idx="149">
                  <c:v>10.944735987748899</c:v>
                </c:pt>
                <c:pt idx="150">
                  <c:v>10.944735987748899</c:v>
                </c:pt>
                <c:pt idx="151">
                  <c:v>10.944735987748899</c:v>
                </c:pt>
                <c:pt idx="152">
                  <c:v>10.944735987748899</c:v>
                </c:pt>
                <c:pt idx="153">
                  <c:v>10.944735987748899</c:v>
                </c:pt>
                <c:pt idx="154">
                  <c:v>10.944735987748899</c:v>
                </c:pt>
                <c:pt idx="155">
                  <c:v>10.944735987748899</c:v>
                </c:pt>
                <c:pt idx="156">
                  <c:v>10.944735987748899</c:v>
                </c:pt>
                <c:pt idx="157">
                  <c:v>10.944735987748899</c:v>
                </c:pt>
                <c:pt idx="158">
                  <c:v>10.944735987748899</c:v>
                </c:pt>
                <c:pt idx="159">
                  <c:v>10.944735987748899</c:v>
                </c:pt>
                <c:pt idx="160">
                  <c:v>10.944735987748899</c:v>
                </c:pt>
                <c:pt idx="161">
                  <c:v>10.944735987748899</c:v>
                </c:pt>
                <c:pt idx="162">
                  <c:v>10.944735987748899</c:v>
                </c:pt>
                <c:pt idx="163">
                  <c:v>10.944735987748899</c:v>
                </c:pt>
                <c:pt idx="164">
                  <c:v>10.944735987748899</c:v>
                </c:pt>
                <c:pt idx="165">
                  <c:v>10.944735987748899</c:v>
                </c:pt>
                <c:pt idx="166">
                  <c:v>10.944735987748899</c:v>
                </c:pt>
                <c:pt idx="167">
                  <c:v>10.944735987748899</c:v>
                </c:pt>
                <c:pt idx="168">
                  <c:v>10.944735987748899</c:v>
                </c:pt>
                <c:pt idx="169">
                  <c:v>10.944735987748899</c:v>
                </c:pt>
                <c:pt idx="170">
                  <c:v>10.944735987748899</c:v>
                </c:pt>
                <c:pt idx="171">
                  <c:v>10.944735987748899</c:v>
                </c:pt>
                <c:pt idx="172">
                  <c:v>10.944735987748899</c:v>
                </c:pt>
                <c:pt idx="173">
                  <c:v>10.944735987748899</c:v>
                </c:pt>
                <c:pt idx="174">
                  <c:v>10.944735987748899</c:v>
                </c:pt>
                <c:pt idx="175">
                  <c:v>10.944735987748899</c:v>
                </c:pt>
                <c:pt idx="176">
                  <c:v>10.944735987748899</c:v>
                </c:pt>
                <c:pt idx="177">
                  <c:v>10.944735987748899</c:v>
                </c:pt>
                <c:pt idx="178">
                  <c:v>10.944735987748899</c:v>
                </c:pt>
                <c:pt idx="179">
                  <c:v>10.944735987748899</c:v>
                </c:pt>
                <c:pt idx="180">
                  <c:v>10.944735987748899</c:v>
                </c:pt>
                <c:pt idx="181">
                  <c:v>10.944735987748899</c:v>
                </c:pt>
                <c:pt idx="182">
                  <c:v>10.944735987748899</c:v>
                </c:pt>
                <c:pt idx="183">
                  <c:v>10.944735987748899</c:v>
                </c:pt>
                <c:pt idx="184">
                  <c:v>10.944735987748899</c:v>
                </c:pt>
                <c:pt idx="185">
                  <c:v>10.944735987748899</c:v>
                </c:pt>
                <c:pt idx="186">
                  <c:v>10.944735987748899</c:v>
                </c:pt>
                <c:pt idx="187">
                  <c:v>10.944735987748899</c:v>
                </c:pt>
                <c:pt idx="188">
                  <c:v>10.944735987748899</c:v>
                </c:pt>
                <c:pt idx="189">
                  <c:v>10.944735987748899</c:v>
                </c:pt>
                <c:pt idx="190">
                  <c:v>10.944735987748899</c:v>
                </c:pt>
                <c:pt idx="191">
                  <c:v>10.944735987748899</c:v>
                </c:pt>
                <c:pt idx="192">
                  <c:v>10.944735987748899</c:v>
                </c:pt>
                <c:pt idx="193">
                  <c:v>10.944735987748899</c:v>
                </c:pt>
                <c:pt idx="194">
                  <c:v>10.944735987748899</c:v>
                </c:pt>
                <c:pt idx="195">
                  <c:v>10.944735987748899</c:v>
                </c:pt>
                <c:pt idx="196">
                  <c:v>10.944735987748899</c:v>
                </c:pt>
                <c:pt idx="197">
                  <c:v>10.944735987748899</c:v>
                </c:pt>
                <c:pt idx="198">
                  <c:v>10.944735987748899</c:v>
                </c:pt>
                <c:pt idx="199">
                  <c:v>10.944735987748899</c:v>
                </c:pt>
                <c:pt idx="200">
                  <c:v>10.944735987748899</c:v>
                </c:pt>
                <c:pt idx="201">
                  <c:v>10.944735987748899</c:v>
                </c:pt>
                <c:pt idx="202">
                  <c:v>10.944735987748899</c:v>
                </c:pt>
                <c:pt idx="203">
                  <c:v>10.944735987748899</c:v>
                </c:pt>
                <c:pt idx="204">
                  <c:v>10.944735987748899</c:v>
                </c:pt>
                <c:pt idx="205">
                  <c:v>10.944735987748899</c:v>
                </c:pt>
                <c:pt idx="206">
                  <c:v>10.944735987748899</c:v>
                </c:pt>
                <c:pt idx="207">
                  <c:v>10.944735987748899</c:v>
                </c:pt>
                <c:pt idx="208">
                  <c:v>10.944735987748899</c:v>
                </c:pt>
                <c:pt idx="209">
                  <c:v>10.944735987748899</c:v>
                </c:pt>
                <c:pt idx="210">
                  <c:v>10.944735987748899</c:v>
                </c:pt>
                <c:pt idx="211">
                  <c:v>10.944735987748899</c:v>
                </c:pt>
                <c:pt idx="212">
                  <c:v>10.944735987748899</c:v>
                </c:pt>
                <c:pt idx="213">
                  <c:v>10.944735987748899</c:v>
                </c:pt>
                <c:pt idx="214">
                  <c:v>10.944735987748899</c:v>
                </c:pt>
                <c:pt idx="215">
                  <c:v>10.944735987748899</c:v>
                </c:pt>
                <c:pt idx="216">
                  <c:v>10.944735987748899</c:v>
                </c:pt>
                <c:pt idx="217">
                  <c:v>10.944735987748899</c:v>
                </c:pt>
                <c:pt idx="218">
                  <c:v>10.944735987748899</c:v>
                </c:pt>
                <c:pt idx="219">
                  <c:v>10.944735987748899</c:v>
                </c:pt>
                <c:pt idx="220">
                  <c:v>10.944735987748899</c:v>
                </c:pt>
                <c:pt idx="221">
                  <c:v>10.944735987748899</c:v>
                </c:pt>
                <c:pt idx="222">
                  <c:v>10.944735987748899</c:v>
                </c:pt>
                <c:pt idx="223">
                  <c:v>10.944735987748899</c:v>
                </c:pt>
                <c:pt idx="224">
                  <c:v>10.944735987748899</c:v>
                </c:pt>
                <c:pt idx="225">
                  <c:v>10.944735987748899</c:v>
                </c:pt>
                <c:pt idx="226">
                  <c:v>10.944735987748899</c:v>
                </c:pt>
                <c:pt idx="227">
                  <c:v>10.944735987748899</c:v>
                </c:pt>
                <c:pt idx="228">
                  <c:v>10.944735987748899</c:v>
                </c:pt>
                <c:pt idx="229">
                  <c:v>10.944735987748899</c:v>
                </c:pt>
                <c:pt idx="230">
                  <c:v>10.944735987748899</c:v>
                </c:pt>
                <c:pt idx="231">
                  <c:v>10.944735987748899</c:v>
                </c:pt>
                <c:pt idx="232">
                  <c:v>10.944735987748899</c:v>
                </c:pt>
                <c:pt idx="233">
                  <c:v>10.944735987748899</c:v>
                </c:pt>
                <c:pt idx="234">
                  <c:v>10.944735987748899</c:v>
                </c:pt>
                <c:pt idx="235">
                  <c:v>10.944735987748899</c:v>
                </c:pt>
                <c:pt idx="236">
                  <c:v>10.944735987748899</c:v>
                </c:pt>
                <c:pt idx="237">
                  <c:v>10.944735987748899</c:v>
                </c:pt>
                <c:pt idx="238">
                  <c:v>10.944735987748899</c:v>
                </c:pt>
                <c:pt idx="239">
                  <c:v>10.944735987748899</c:v>
                </c:pt>
                <c:pt idx="240">
                  <c:v>10.944735987748899</c:v>
                </c:pt>
                <c:pt idx="241">
                  <c:v>10.944735987748899</c:v>
                </c:pt>
                <c:pt idx="242">
                  <c:v>10.944735987748899</c:v>
                </c:pt>
                <c:pt idx="243">
                  <c:v>10.944735987748899</c:v>
                </c:pt>
                <c:pt idx="244">
                  <c:v>10.944735987748899</c:v>
                </c:pt>
                <c:pt idx="245">
                  <c:v>10.944735987748899</c:v>
                </c:pt>
                <c:pt idx="246">
                  <c:v>10.944735987748899</c:v>
                </c:pt>
                <c:pt idx="247">
                  <c:v>10.944735987748899</c:v>
                </c:pt>
                <c:pt idx="248">
                  <c:v>10.944735987748899</c:v>
                </c:pt>
                <c:pt idx="249">
                  <c:v>10.944735987748899</c:v>
                </c:pt>
                <c:pt idx="250">
                  <c:v>10.944735987748899</c:v>
                </c:pt>
                <c:pt idx="251">
                  <c:v>10.944735987748899</c:v>
                </c:pt>
                <c:pt idx="252">
                  <c:v>10.944735987748899</c:v>
                </c:pt>
                <c:pt idx="253">
                  <c:v>10.944735987748899</c:v>
                </c:pt>
                <c:pt idx="254">
                  <c:v>10.944735987748899</c:v>
                </c:pt>
                <c:pt idx="255">
                  <c:v>10.944735987748899</c:v>
                </c:pt>
                <c:pt idx="256">
                  <c:v>10.944735987748899</c:v>
                </c:pt>
                <c:pt idx="257">
                  <c:v>10.944735987748899</c:v>
                </c:pt>
                <c:pt idx="258">
                  <c:v>10.944735987748899</c:v>
                </c:pt>
                <c:pt idx="259">
                  <c:v>10.944735987748899</c:v>
                </c:pt>
                <c:pt idx="260">
                  <c:v>10.944735987748899</c:v>
                </c:pt>
                <c:pt idx="261">
                  <c:v>10.944735987748899</c:v>
                </c:pt>
                <c:pt idx="262">
                  <c:v>10.944735987748899</c:v>
                </c:pt>
                <c:pt idx="263">
                  <c:v>10.944735987748899</c:v>
                </c:pt>
                <c:pt idx="264">
                  <c:v>10.944735987748899</c:v>
                </c:pt>
                <c:pt idx="265">
                  <c:v>10.944735987748899</c:v>
                </c:pt>
                <c:pt idx="266">
                  <c:v>10.944735987748899</c:v>
                </c:pt>
                <c:pt idx="267">
                  <c:v>10.944735987748899</c:v>
                </c:pt>
                <c:pt idx="268">
                  <c:v>10.944735987748899</c:v>
                </c:pt>
                <c:pt idx="269">
                  <c:v>10.944735987748899</c:v>
                </c:pt>
                <c:pt idx="270">
                  <c:v>10.944735987748899</c:v>
                </c:pt>
                <c:pt idx="271">
                  <c:v>10.944735987748899</c:v>
                </c:pt>
                <c:pt idx="272">
                  <c:v>10.944735987748899</c:v>
                </c:pt>
                <c:pt idx="273">
                  <c:v>10.944735987748899</c:v>
                </c:pt>
                <c:pt idx="274">
                  <c:v>10.944735987748899</c:v>
                </c:pt>
                <c:pt idx="275">
                  <c:v>10.944735987748899</c:v>
                </c:pt>
                <c:pt idx="276">
                  <c:v>10.944735987748899</c:v>
                </c:pt>
                <c:pt idx="277">
                  <c:v>10.944735987748899</c:v>
                </c:pt>
                <c:pt idx="278">
                  <c:v>10.944735987748899</c:v>
                </c:pt>
                <c:pt idx="279">
                  <c:v>10.944735987748899</c:v>
                </c:pt>
                <c:pt idx="280">
                  <c:v>10.944735987748899</c:v>
                </c:pt>
                <c:pt idx="281">
                  <c:v>10.944735987748899</c:v>
                </c:pt>
                <c:pt idx="282">
                  <c:v>10.944735987748899</c:v>
                </c:pt>
                <c:pt idx="283">
                  <c:v>10.944735987748899</c:v>
                </c:pt>
                <c:pt idx="284">
                  <c:v>10.944735987748899</c:v>
                </c:pt>
                <c:pt idx="285">
                  <c:v>10.944735987748899</c:v>
                </c:pt>
                <c:pt idx="286">
                  <c:v>10.944735987748899</c:v>
                </c:pt>
                <c:pt idx="287">
                  <c:v>10.944735987748899</c:v>
                </c:pt>
                <c:pt idx="288">
                  <c:v>10.944735987748899</c:v>
                </c:pt>
                <c:pt idx="289">
                  <c:v>10.944735987748899</c:v>
                </c:pt>
                <c:pt idx="290">
                  <c:v>10.944735987748899</c:v>
                </c:pt>
                <c:pt idx="291">
                  <c:v>10.944735987748899</c:v>
                </c:pt>
                <c:pt idx="292">
                  <c:v>10.944735987748899</c:v>
                </c:pt>
                <c:pt idx="293">
                  <c:v>10.944735987748899</c:v>
                </c:pt>
                <c:pt idx="294">
                  <c:v>10.944735987748899</c:v>
                </c:pt>
                <c:pt idx="295">
                  <c:v>10.944735987748899</c:v>
                </c:pt>
                <c:pt idx="296">
                  <c:v>10.944735987748899</c:v>
                </c:pt>
                <c:pt idx="297">
                  <c:v>10.944735987748899</c:v>
                </c:pt>
                <c:pt idx="298">
                  <c:v>10.944735987748899</c:v>
                </c:pt>
                <c:pt idx="299">
                  <c:v>10.944735987748899</c:v>
                </c:pt>
                <c:pt idx="300">
                  <c:v>10.944735987748899</c:v>
                </c:pt>
                <c:pt idx="301">
                  <c:v>10.944735987748899</c:v>
                </c:pt>
                <c:pt idx="302">
                  <c:v>10.944735987748899</c:v>
                </c:pt>
                <c:pt idx="303">
                  <c:v>10.944735987748899</c:v>
                </c:pt>
                <c:pt idx="304">
                  <c:v>10.944735987748899</c:v>
                </c:pt>
                <c:pt idx="305">
                  <c:v>10.944735987748899</c:v>
                </c:pt>
                <c:pt idx="306">
                  <c:v>10.944735987748899</c:v>
                </c:pt>
                <c:pt idx="307">
                  <c:v>10.944735987748899</c:v>
                </c:pt>
                <c:pt idx="308">
                  <c:v>10.944735987748899</c:v>
                </c:pt>
                <c:pt idx="309">
                  <c:v>10.944735987748899</c:v>
                </c:pt>
                <c:pt idx="310">
                  <c:v>10.944735987748899</c:v>
                </c:pt>
                <c:pt idx="311">
                  <c:v>10.944735987748899</c:v>
                </c:pt>
                <c:pt idx="312">
                  <c:v>10.944735987748899</c:v>
                </c:pt>
                <c:pt idx="313">
                  <c:v>10.944735987748899</c:v>
                </c:pt>
                <c:pt idx="314">
                  <c:v>10.944735987748899</c:v>
                </c:pt>
                <c:pt idx="315">
                  <c:v>10.944735987748899</c:v>
                </c:pt>
                <c:pt idx="316">
                  <c:v>10.944735987748899</c:v>
                </c:pt>
                <c:pt idx="317">
                  <c:v>10.944735987748899</c:v>
                </c:pt>
                <c:pt idx="318">
                  <c:v>10.944735987748899</c:v>
                </c:pt>
                <c:pt idx="319">
                  <c:v>10.944735987748899</c:v>
                </c:pt>
                <c:pt idx="320">
                  <c:v>10.944735987748899</c:v>
                </c:pt>
                <c:pt idx="321">
                  <c:v>10.944735987748899</c:v>
                </c:pt>
                <c:pt idx="322">
                  <c:v>10.944735987748899</c:v>
                </c:pt>
                <c:pt idx="323">
                  <c:v>10.944735987748899</c:v>
                </c:pt>
                <c:pt idx="324">
                  <c:v>10.944735987748899</c:v>
                </c:pt>
                <c:pt idx="325">
                  <c:v>10.944735987748899</c:v>
                </c:pt>
                <c:pt idx="326">
                  <c:v>10.944735987748899</c:v>
                </c:pt>
                <c:pt idx="327">
                  <c:v>10.944735987748899</c:v>
                </c:pt>
                <c:pt idx="328">
                  <c:v>10.944735987748899</c:v>
                </c:pt>
                <c:pt idx="329">
                  <c:v>10.944735987748899</c:v>
                </c:pt>
                <c:pt idx="330">
                  <c:v>10.944735987748899</c:v>
                </c:pt>
                <c:pt idx="331">
                  <c:v>10.944735987748899</c:v>
                </c:pt>
                <c:pt idx="332">
                  <c:v>10.944735987748899</c:v>
                </c:pt>
                <c:pt idx="333">
                  <c:v>10.944735987748899</c:v>
                </c:pt>
                <c:pt idx="334">
                  <c:v>10.944735987748899</c:v>
                </c:pt>
                <c:pt idx="335">
                  <c:v>10.944735987748899</c:v>
                </c:pt>
                <c:pt idx="336">
                  <c:v>10.944735987748899</c:v>
                </c:pt>
                <c:pt idx="337">
                  <c:v>10.944735987748899</c:v>
                </c:pt>
                <c:pt idx="338">
                  <c:v>10.944735987748899</c:v>
                </c:pt>
                <c:pt idx="339">
                  <c:v>10.944735987748899</c:v>
                </c:pt>
                <c:pt idx="340">
                  <c:v>10.944735987748899</c:v>
                </c:pt>
                <c:pt idx="341">
                  <c:v>10.944735987748899</c:v>
                </c:pt>
                <c:pt idx="342">
                  <c:v>10.944735987748899</c:v>
                </c:pt>
                <c:pt idx="343">
                  <c:v>10.944735987748899</c:v>
                </c:pt>
                <c:pt idx="344">
                  <c:v>10.944735987748899</c:v>
                </c:pt>
                <c:pt idx="345">
                  <c:v>10.944735987748899</c:v>
                </c:pt>
                <c:pt idx="346">
                  <c:v>10.944735987748899</c:v>
                </c:pt>
                <c:pt idx="347">
                  <c:v>10.944735987748899</c:v>
                </c:pt>
                <c:pt idx="348">
                  <c:v>10.944735987748899</c:v>
                </c:pt>
                <c:pt idx="349">
                  <c:v>10.944735987748899</c:v>
                </c:pt>
                <c:pt idx="350">
                  <c:v>10.944735987748899</c:v>
                </c:pt>
                <c:pt idx="351">
                  <c:v>10.944735987748899</c:v>
                </c:pt>
                <c:pt idx="352">
                  <c:v>10.944735987748899</c:v>
                </c:pt>
                <c:pt idx="353">
                  <c:v>10.944735987748899</c:v>
                </c:pt>
                <c:pt idx="354">
                  <c:v>10.944735987748899</c:v>
                </c:pt>
                <c:pt idx="355">
                  <c:v>10.944735987748899</c:v>
                </c:pt>
                <c:pt idx="356">
                  <c:v>10.944735987748899</c:v>
                </c:pt>
                <c:pt idx="357">
                  <c:v>10.944735987748899</c:v>
                </c:pt>
                <c:pt idx="358">
                  <c:v>10.944735987748899</c:v>
                </c:pt>
                <c:pt idx="359">
                  <c:v>10.944735987748899</c:v>
                </c:pt>
                <c:pt idx="360">
                  <c:v>10.944735987748899</c:v>
                </c:pt>
                <c:pt idx="361">
                  <c:v>10.944735987748899</c:v>
                </c:pt>
                <c:pt idx="362">
                  <c:v>10.944735987748899</c:v>
                </c:pt>
                <c:pt idx="363">
                  <c:v>10.944735987748899</c:v>
                </c:pt>
                <c:pt idx="364">
                  <c:v>10.944735987748899</c:v>
                </c:pt>
                <c:pt idx="365">
                  <c:v>10.944735987748899</c:v>
                </c:pt>
                <c:pt idx="366">
                  <c:v>10.944735987748899</c:v>
                </c:pt>
                <c:pt idx="367">
                  <c:v>10.944735987748899</c:v>
                </c:pt>
                <c:pt idx="368">
                  <c:v>10.944735987748899</c:v>
                </c:pt>
                <c:pt idx="369">
                  <c:v>10.944735987748899</c:v>
                </c:pt>
                <c:pt idx="370">
                  <c:v>10.944735987748899</c:v>
                </c:pt>
                <c:pt idx="371">
                  <c:v>10.944735987748899</c:v>
                </c:pt>
                <c:pt idx="372">
                  <c:v>10.944735987748899</c:v>
                </c:pt>
                <c:pt idx="373">
                  <c:v>10.944735987748899</c:v>
                </c:pt>
                <c:pt idx="374">
                  <c:v>10.944735987748899</c:v>
                </c:pt>
                <c:pt idx="375">
                  <c:v>10.944735987748899</c:v>
                </c:pt>
                <c:pt idx="376">
                  <c:v>10.944735987748899</c:v>
                </c:pt>
                <c:pt idx="377">
                  <c:v>10.944735987748899</c:v>
                </c:pt>
                <c:pt idx="378">
                  <c:v>10.944735987748899</c:v>
                </c:pt>
                <c:pt idx="379">
                  <c:v>10.944735987748899</c:v>
                </c:pt>
                <c:pt idx="380">
                  <c:v>10.944735987748899</c:v>
                </c:pt>
                <c:pt idx="381">
                  <c:v>10.944735987748899</c:v>
                </c:pt>
                <c:pt idx="382">
                  <c:v>10.944735987748899</c:v>
                </c:pt>
                <c:pt idx="383">
                  <c:v>10.944735987748899</c:v>
                </c:pt>
                <c:pt idx="384">
                  <c:v>10.944735987748899</c:v>
                </c:pt>
                <c:pt idx="385">
                  <c:v>10.944735987748899</c:v>
                </c:pt>
                <c:pt idx="386">
                  <c:v>10.944735987748899</c:v>
                </c:pt>
                <c:pt idx="387">
                  <c:v>10.944735987748899</c:v>
                </c:pt>
                <c:pt idx="388">
                  <c:v>10.944735987748899</c:v>
                </c:pt>
                <c:pt idx="389">
                  <c:v>10.944735987748899</c:v>
                </c:pt>
                <c:pt idx="390">
                  <c:v>10.944735987748899</c:v>
                </c:pt>
                <c:pt idx="391">
                  <c:v>10.944735987748899</c:v>
                </c:pt>
                <c:pt idx="392">
                  <c:v>10.944735987748899</c:v>
                </c:pt>
                <c:pt idx="393">
                  <c:v>10.944735987748899</c:v>
                </c:pt>
                <c:pt idx="394">
                  <c:v>10.944735987748899</c:v>
                </c:pt>
                <c:pt idx="395">
                  <c:v>10.944735987748899</c:v>
                </c:pt>
                <c:pt idx="396">
                  <c:v>10.944735987748899</c:v>
                </c:pt>
                <c:pt idx="397">
                  <c:v>10.944735987748899</c:v>
                </c:pt>
                <c:pt idx="398">
                  <c:v>10.944735987748899</c:v>
                </c:pt>
                <c:pt idx="399">
                  <c:v>10.944735987748899</c:v>
                </c:pt>
                <c:pt idx="400">
                  <c:v>10.944735987748899</c:v>
                </c:pt>
                <c:pt idx="401">
                  <c:v>10.944735987748899</c:v>
                </c:pt>
                <c:pt idx="402">
                  <c:v>10.944735987748899</c:v>
                </c:pt>
                <c:pt idx="403">
                  <c:v>10.944735987748899</c:v>
                </c:pt>
                <c:pt idx="404">
                  <c:v>10.944735987748899</c:v>
                </c:pt>
                <c:pt idx="405">
                  <c:v>10.944735987748899</c:v>
                </c:pt>
                <c:pt idx="406">
                  <c:v>10.944735987748899</c:v>
                </c:pt>
                <c:pt idx="407">
                  <c:v>10.944735987748899</c:v>
                </c:pt>
                <c:pt idx="408">
                  <c:v>10.944735987748899</c:v>
                </c:pt>
                <c:pt idx="409">
                  <c:v>10.944735987748899</c:v>
                </c:pt>
                <c:pt idx="410">
                  <c:v>10.944735987748899</c:v>
                </c:pt>
                <c:pt idx="411">
                  <c:v>10.944735987748899</c:v>
                </c:pt>
                <c:pt idx="412">
                  <c:v>10.944735987748899</c:v>
                </c:pt>
                <c:pt idx="413">
                  <c:v>10.944735987748899</c:v>
                </c:pt>
                <c:pt idx="414">
                  <c:v>10.944735987748899</c:v>
                </c:pt>
                <c:pt idx="415">
                  <c:v>10.944735987748899</c:v>
                </c:pt>
                <c:pt idx="416">
                  <c:v>10.944735987748899</c:v>
                </c:pt>
                <c:pt idx="417">
                  <c:v>10.944735987748899</c:v>
                </c:pt>
                <c:pt idx="418">
                  <c:v>10.944735987748899</c:v>
                </c:pt>
                <c:pt idx="419">
                  <c:v>10.944735987748899</c:v>
                </c:pt>
                <c:pt idx="420">
                  <c:v>10.944735987748899</c:v>
                </c:pt>
                <c:pt idx="421">
                  <c:v>10.944735987748899</c:v>
                </c:pt>
                <c:pt idx="422">
                  <c:v>10.944735987748899</c:v>
                </c:pt>
                <c:pt idx="423">
                  <c:v>10.944735987748899</c:v>
                </c:pt>
                <c:pt idx="424">
                  <c:v>10.944735987748899</c:v>
                </c:pt>
                <c:pt idx="425">
                  <c:v>10.944735987748899</c:v>
                </c:pt>
                <c:pt idx="426">
                  <c:v>10.944735987748899</c:v>
                </c:pt>
                <c:pt idx="427">
                  <c:v>10.944735987748899</c:v>
                </c:pt>
                <c:pt idx="428">
                  <c:v>10.944735987748899</c:v>
                </c:pt>
                <c:pt idx="429">
                  <c:v>10.944735987748899</c:v>
                </c:pt>
                <c:pt idx="430">
                  <c:v>10.944735987748899</c:v>
                </c:pt>
                <c:pt idx="431">
                  <c:v>10.944735987748899</c:v>
                </c:pt>
                <c:pt idx="432">
                  <c:v>10.944735987748899</c:v>
                </c:pt>
                <c:pt idx="433">
                  <c:v>10.944735987748899</c:v>
                </c:pt>
                <c:pt idx="434">
                  <c:v>10.944735987748899</c:v>
                </c:pt>
                <c:pt idx="435">
                  <c:v>10.944735987748899</c:v>
                </c:pt>
                <c:pt idx="436">
                  <c:v>10.944735987748899</c:v>
                </c:pt>
                <c:pt idx="437">
                  <c:v>10.944735987748899</c:v>
                </c:pt>
                <c:pt idx="438">
                  <c:v>10.944735987748899</c:v>
                </c:pt>
                <c:pt idx="439">
                  <c:v>10.944735987748899</c:v>
                </c:pt>
                <c:pt idx="440">
                  <c:v>10.944735987748899</c:v>
                </c:pt>
                <c:pt idx="441">
                  <c:v>10.944735987748899</c:v>
                </c:pt>
                <c:pt idx="442">
                  <c:v>10.944735987748899</c:v>
                </c:pt>
                <c:pt idx="443">
                  <c:v>10.944735987748899</c:v>
                </c:pt>
                <c:pt idx="444">
                  <c:v>10.944735987748899</c:v>
                </c:pt>
                <c:pt idx="445">
                  <c:v>10.944735987748899</c:v>
                </c:pt>
                <c:pt idx="446">
                  <c:v>10.944735987748899</c:v>
                </c:pt>
                <c:pt idx="447">
                  <c:v>10.944735987748899</c:v>
                </c:pt>
                <c:pt idx="448">
                  <c:v>10.944735987748899</c:v>
                </c:pt>
                <c:pt idx="449">
                  <c:v>10.944735987748899</c:v>
                </c:pt>
                <c:pt idx="450">
                  <c:v>10.944735987748899</c:v>
                </c:pt>
                <c:pt idx="451">
                  <c:v>10.944735987748899</c:v>
                </c:pt>
                <c:pt idx="452">
                  <c:v>10.944735987748899</c:v>
                </c:pt>
                <c:pt idx="453">
                  <c:v>10.944735987748899</c:v>
                </c:pt>
                <c:pt idx="454">
                  <c:v>10.944735987748899</c:v>
                </c:pt>
                <c:pt idx="455">
                  <c:v>10.944735987748899</c:v>
                </c:pt>
                <c:pt idx="456">
                  <c:v>10.944735987748899</c:v>
                </c:pt>
                <c:pt idx="457">
                  <c:v>10.944735987748899</c:v>
                </c:pt>
                <c:pt idx="458">
                  <c:v>10.944735987748899</c:v>
                </c:pt>
                <c:pt idx="459">
                  <c:v>10.944735987748899</c:v>
                </c:pt>
                <c:pt idx="460">
                  <c:v>10.944735987748899</c:v>
                </c:pt>
                <c:pt idx="461">
                  <c:v>10.944735987748899</c:v>
                </c:pt>
                <c:pt idx="462">
                  <c:v>10.944735987748899</c:v>
                </c:pt>
                <c:pt idx="463">
                  <c:v>10.944735987748899</c:v>
                </c:pt>
                <c:pt idx="464">
                  <c:v>10.944735987748899</c:v>
                </c:pt>
                <c:pt idx="465">
                  <c:v>10.944735987748899</c:v>
                </c:pt>
                <c:pt idx="466">
                  <c:v>10.944735987748899</c:v>
                </c:pt>
                <c:pt idx="467">
                  <c:v>10.944735987748899</c:v>
                </c:pt>
                <c:pt idx="468">
                  <c:v>10.944735987748899</c:v>
                </c:pt>
                <c:pt idx="469">
                  <c:v>10.944735987748899</c:v>
                </c:pt>
                <c:pt idx="470">
                  <c:v>10.944735987748899</c:v>
                </c:pt>
                <c:pt idx="471">
                  <c:v>10.944735987748899</c:v>
                </c:pt>
                <c:pt idx="472">
                  <c:v>10.944735987748899</c:v>
                </c:pt>
                <c:pt idx="473">
                  <c:v>10.944735987748899</c:v>
                </c:pt>
                <c:pt idx="474">
                  <c:v>10.944735987748899</c:v>
                </c:pt>
                <c:pt idx="475">
                  <c:v>10.944735987748899</c:v>
                </c:pt>
                <c:pt idx="476">
                  <c:v>10.944735987748899</c:v>
                </c:pt>
                <c:pt idx="477">
                  <c:v>10.944735987748899</c:v>
                </c:pt>
                <c:pt idx="478">
                  <c:v>10.944735987748899</c:v>
                </c:pt>
                <c:pt idx="479">
                  <c:v>10.944735987748899</c:v>
                </c:pt>
                <c:pt idx="480">
                  <c:v>10.944735987748899</c:v>
                </c:pt>
                <c:pt idx="481">
                  <c:v>10.944735987748899</c:v>
                </c:pt>
                <c:pt idx="482">
                  <c:v>10.944735987748899</c:v>
                </c:pt>
                <c:pt idx="483">
                  <c:v>10.944735987748899</c:v>
                </c:pt>
                <c:pt idx="484">
                  <c:v>10.944735987748899</c:v>
                </c:pt>
                <c:pt idx="485">
                  <c:v>10.944735987748899</c:v>
                </c:pt>
                <c:pt idx="486">
                  <c:v>10.944735987748899</c:v>
                </c:pt>
                <c:pt idx="487">
                  <c:v>10.944735987748899</c:v>
                </c:pt>
                <c:pt idx="488">
                  <c:v>10.944735987748899</c:v>
                </c:pt>
                <c:pt idx="489">
                  <c:v>10.944735987748899</c:v>
                </c:pt>
                <c:pt idx="490">
                  <c:v>10.944735987748899</c:v>
                </c:pt>
                <c:pt idx="491">
                  <c:v>10.944735987748899</c:v>
                </c:pt>
                <c:pt idx="492">
                  <c:v>10.944735987748899</c:v>
                </c:pt>
                <c:pt idx="493">
                  <c:v>10.944735987748899</c:v>
                </c:pt>
                <c:pt idx="494">
                  <c:v>10.944735987748899</c:v>
                </c:pt>
                <c:pt idx="495">
                  <c:v>10.944735987748899</c:v>
                </c:pt>
                <c:pt idx="496">
                  <c:v>10.944735987748899</c:v>
                </c:pt>
                <c:pt idx="497">
                  <c:v>10.944735987748899</c:v>
                </c:pt>
                <c:pt idx="498">
                  <c:v>10.944735987748899</c:v>
                </c:pt>
                <c:pt idx="499">
                  <c:v>10.944735987748899</c:v>
                </c:pt>
                <c:pt idx="500">
                  <c:v>10.944735987748899</c:v>
                </c:pt>
                <c:pt idx="501">
                  <c:v>10.944735987748899</c:v>
                </c:pt>
                <c:pt idx="502">
                  <c:v>10.944735987748899</c:v>
                </c:pt>
                <c:pt idx="503">
                  <c:v>10.944735987748899</c:v>
                </c:pt>
                <c:pt idx="504">
                  <c:v>10.944735987748899</c:v>
                </c:pt>
                <c:pt idx="505">
                  <c:v>10.944735987748899</c:v>
                </c:pt>
                <c:pt idx="506">
                  <c:v>10.944735987748899</c:v>
                </c:pt>
                <c:pt idx="507">
                  <c:v>10.944735987748899</c:v>
                </c:pt>
                <c:pt idx="508">
                  <c:v>10.944735987748899</c:v>
                </c:pt>
                <c:pt idx="509">
                  <c:v>10.944735987748899</c:v>
                </c:pt>
                <c:pt idx="510">
                  <c:v>10.944735987748899</c:v>
                </c:pt>
                <c:pt idx="511">
                  <c:v>10.944735987748899</c:v>
                </c:pt>
                <c:pt idx="512">
                  <c:v>10.944735987748899</c:v>
                </c:pt>
                <c:pt idx="513">
                  <c:v>10.944735987748899</c:v>
                </c:pt>
                <c:pt idx="514">
                  <c:v>10.944735987748899</c:v>
                </c:pt>
                <c:pt idx="515">
                  <c:v>10.944735987748899</c:v>
                </c:pt>
                <c:pt idx="516">
                  <c:v>10.944735987748899</c:v>
                </c:pt>
                <c:pt idx="517">
                  <c:v>10.944735987748899</c:v>
                </c:pt>
                <c:pt idx="518">
                  <c:v>10.944735987748899</c:v>
                </c:pt>
                <c:pt idx="519">
                  <c:v>10.944735987748899</c:v>
                </c:pt>
                <c:pt idx="520">
                  <c:v>10.944735987748899</c:v>
                </c:pt>
                <c:pt idx="521">
                  <c:v>10.944735987748899</c:v>
                </c:pt>
                <c:pt idx="522">
                  <c:v>10.944735987748899</c:v>
                </c:pt>
                <c:pt idx="523">
                  <c:v>10.944735987748899</c:v>
                </c:pt>
                <c:pt idx="524">
                  <c:v>10.944735987748899</c:v>
                </c:pt>
                <c:pt idx="525">
                  <c:v>10.944735987748899</c:v>
                </c:pt>
                <c:pt idx="526">
                  <c:v>10.944735987748899</c:v>
                </c:pt>
                <c:pt idx="527">
                  <c:v>10.944735987748899</c:v>
                </c:pt>
                <c:pt idx="528">
                  <c:v>10.944735987748899</c:v>
                </c:pt>
                <c:pt idx="529">
                  <c:v>10.944735987748899</c:v>
                </c:pt>
                <c:pt idx="530">
                  <c:v>10.944735987748899</c:v>
                </c:pt>
                <c:pt idx="531">
                  <c:v>10.944735987748899</c:v>
                </c:pt>
                <c:pt idx="532">
                  <c:v>10.944735987748899</c:v>
                </c:pt>
                <c:pt idx="533">
                  <c:v>10.944735987748899</c:v>
                </c:pt>
                <c:pt idx="534">
                  <c:v>10.944735987748899</c:v>
                </c:pt>
                <c:pt idx="535">
                  <c:v>10.944735987748899</c:v>
                </c:pt>
                <c:pt idx="536">
                  <c:v>10.944735987748899</c:v>
                </c:pt>
                <c:pt idx="537">
                  <c:v>10.944735987748899</c:v>
                </c:pt>
                <c:pt idx="538">
                  <c:v>10.944735987748899</c:v>
                </c:pt>
                <c:pt idx="539">
                  <c:v>10.944735987748899</c:v>
                </c:pt>
                <c:pt idx="540">
                  <c:v>10.944735987748899</c:v>
                </c:pt>
                <c:pt idx="541">
                  <c:v>10.944735987748899</c:v>
                </c:pt>
                <c:pt idx="542">
                  <c:v>10.944735987748899</c:v>
                </c:pt>
                <c:pt idx="543">
                  <c:v>10.944735987748899</c:v>
                </c:pt>
                <c:pt idx="544">
                  <c:v>10.944735987748899</c:v>
                </c:pt>
                <c:pt idx="545">
                  <c:v>10.944735987748899</c:v>
                </c:pt>
                <c:pt idx="546">
                  <c:v>10.944735987748899</c:v>
                </c:pt>
                <c:pt idx="547">
                  <c:v>10.944735987748899</c:v>
                </c:pt>
                <c:pt idx="548">
                  <c:v>10.944735987748899</c:v>
                </c:pt>
                <c:pt idx="549">
                  <c:v>10.944735987748899</c:v>
                </c:pt>
                <c:pt idx="550">
                  <c:v>10.944735987748899</c:v>
                </c:pt>
                <c:pt idx="551">
                  <c:v>10.944735987748899</c:v>
                </c:pt>
                <c:pt idx="552">
                  <c:v>10.944735987748899</c:v>
                </c:pt>
                <c:pt idx="553">
                  <c:v>10.944735987748899</c:v>
                </c:pt>
                <c:pt idx="554">
                  <c:v>10.944735987748899</c:v>
                </c:pt>
                <c:pt idx="555">
                  <c:v>10.944735987748899</c:v>
                </c:pt>
                <c:pt idx="556">
                  <c:v>10.944735987748899</c:v>
                </c:pt>
                <c:pt idx="557">
                  <c:v>10.944735987748899</c:v>
                </c:pt>
                <c:pt idx="558">
                  <c:v>10.944735987748899</c:v>
                </c:pt>
                <c:pt idx="559">
                  <c:v>10.944735987748899</c:v>
                </c:pt>
                <c:pt idx="560">
                  <c:v>10.944735987748899</c:v>
                </c:pt>
                <c:pt idx="561">
                  <c:v>10.944735987748899</c:v>
                </c:pt>
                <c:pt idx="562">
                  <c:v>10.944735987748899</c:v>
                </c:pt>
                <c:pt idx="563">
                  <c:v>10.944735987748899</c:v>
                </c:pt>
                <c:pt idx="564">
                  <c:v>10.944735987748899</c:v>
                </c:pt>
                <c:pt idx="565">
                  <c:v>10.944735987748899</c:v>
                </c:pt>
                <c:pt idx="566">
                  <c:v>10.944735987748899</c:v>
                </c:pt>
                <c:pt idx="567">
                  <c:v>10.944735987748899</c:v>
                </c:pt>
                <c:pt idx="568">
                  <c:v>10.944735987748899</c:v>
                </c:pt>
                <c:pt idx="569">
                  <c:v>10.944735987748899</c:v>
                </c:pt>
                <c:pt idx="570">
                  <c:v>10.944735987748899</c:v>
                </c:pt>
                <c:pt idx="571">
                  <c:v>10.944735987748899</c:v>
                </c:pt>
                <c:pt idx="572">
                  <c:v>10.944735987748899</c:v>
                </c:pt>
                <c:pt idx="573">
                  <c:v>10.944735987748899</c:v>
                </c:pt>
                <c:pt idx="574">
                  <c:v>10.944735987748899</c:v>
                </c:pt>
                <c:pt idx="575">
                  <c:v>10.944735987748899</c:v>
                </c:pt>
                <c:pt idx="576">
                  <c:v>10.944735987748899</c:v>
                </c:pt>
                <c:pt idx="577">
                  <c:v>10.944735987748899</c:v>
                </c:pt>
                <c:pt idx="578">
                  <c:v>10.944735987748899</c:v>
                </c:pt>
                <c:pt idx="579">
                  <c:v>10.944735987748899</c:v>
                </c:pt>
                <c:pt idx="580">
                  <c:v>10.944735987748899</c:v>
                </c:pt>
                <c:pt idx="581">
                  <c:v>10.944735987748899</c:v>
                </c:pt>
                <c:pt idx="582">
                  <c:v>10.944735987748899</c:v>
                </c:pt>
                <c:pt idx="583">
                  <c:v>10.944735987748899</c:v>
                </c:pt>
                <c:pt idx="584">
                  <c:v>10.944735987748899</c:v>
                </c:pt>
                <c:pt idx="585">
                  <c:v>10.944735987748899</c:v>
                </c:pt>
                <c:pt idx="586">
                  <c:v>10.944735987748899</c:v>
                </c:pt>
                <c:pt idx="587">
                  <c:v>10.944735987748899</c:v>
                </c:pt>
                <c:pt idx="588">
                  <c:v>10.944735987748899</c:v>
                </c:pt>
                <c:pt idx="589">
                  <c:v>10.944735987748899</c:v>
                </c:pt>
                <c:pt idx="590">
                  <c:v>10.944735987748899</c:v>
                </c:pt>
                <c:pt idx="591">
                  <c:v>10.944735987748899</c:v>
                </c:pt>
                <c:pt idx="592">
                  <c:v>10.944735987748899</c:v>
                </c:pt>
                <c:pt idx="593">
                  <c:v>10.944735987748899</c:v>
                </c:pt>
                <c:pt idx="594">
                  <c:v>10.944735987748899</c:v>
                </c:pt>
                <c:pt idx="595">
                  <c:v>10.944735987748899</c:v>
                </c:pt>
                <c:pt idx="596">
                  <c:v>10.944735987748899</c:v>
                </c:pt>
                <c:pt idx="597">
                  <c:v>10.944735987748899</c:v>
                </c:pt>
                <c:pt idx="598">
                  <c:v>10.944735987748899</c:v>
                </c:pt>
                <c:pt idx="599">
                  <c:v>10.944735987748899</c:v>
                </c:pt>
                <c:pt idx="600">
                  <c:v>10.944735987748899</c:v>
                </c:pt>
                <c:pt idx="601">
                  <c:v>10.944735987748899</c:v>
                </c:pt>
                <c:pt idx="602">
                  <c:v>10.944735987748899</c:v>
                </c:pt>
                <c:pt idx="603">
                  <c:v>10.944735987748899</c:v>
                </c:pt>
                <c:pt idx="604">
                  <c:v>10.944735987748899</c:v>
                </c:pt>
                <c:pt idx="605">
                  <c:v>10.944735987748899</c:v>
                </c:pt>
                <c:pt idx="606">
                  <c:v>10.944735987748899</c:v>
                </c:pt>
                <c:pt idx="607">
                  <c:v>10.944735987748899</c:v>
                </c:pt>
                <c:pt idx="608">
                  <c:v>10.944735987748899</c:v>
                </c:pt>
                <c:pt idx="609">
                  <c:v>10.944735987748899</c:v>
                </c:pt>
                <c:pt idx="610">
                  <c:v>10.944735987748899</c:v>
                </c:pt>
                <c:pt idx="611">
                  <c:v>10.944735987748899</c:v>
                </c:pt>
                <c:pt idx="612">
                  <c:v>10.944735987748899</c:v>
                </c:pt>
                <c:pt idx="613">
                  <c:v>10.944735987748899</c:v>
                </c:pt>
                <c:pt idx="614">
                  <c:v>10.944735987748899</c:v>
                </c:pt>
                <c:pt idx="615">
                  <c:v>10.944735987748899</c:v>
                </c:pt>
                <c:pt idx="616">
                  <c:v>10.944735987748899</c:v>
                </c:pt>
                <c:pt idx="617">
                  <c:v>10.944735987748899</c:v>
                </c:pt>
                <c:pt idx="618">
                  <c:v>10.944735987748899</c:v>
                </c:pt>
                <c:pt idx="619">
                  <c:v>10.944735987748899</c:v>
                </c:pt>
                <c:pt idx="620">
                  <c:v>10.944735987748899</c:v>
                </c:pt>
                <c:pt idx="621">
                  <c:v>10.944735987748899</c:v>
                </c:pt>
                <c:pt idx="622">
                  <c:v>10.944735987748899</c:v>
                </c:pt>
                <c:pt idx="623">
                  <c:v>10.944735987748899</c:v>
                </c:pt>
                <c:pt idx="624">
                  <c:v>10.944735987748899</c:v>
                </c:pt>
                <c:pt idx="625">
                  <c:v>10.944735987748899</c:v>
                </c:pt>
                <c:pt idx="626">
                  <c:v>10.944735987748899</c:v>
                </c:pt>
                <c:pt idx="627">
                  <c:v>10.944735987748899</c:v>
                </c:pt>
                <c:pt idx="628">
                  <c:v>10.944735987748899</c:v>
                </c:pt>
                <c:pt idx="629">
                  <c:v>10.944735987748899</c:v>
                </c:pt>
                <c:pt idx="630">
                  <c:v>10.944735987748899</c:v>
                </c:pt>
                <c:pt idx="631">
                  <c:v>10.944735987748899</c:v>
                </c:pt>
                <c:pt idx="632">
                  <c:v>10.944735987748899</c:v>
                </c:pt>
                <c:pt idx="633">
                  <c:v>10.944735987748899</c:v>
                </c:pt>
                <c:pt idx="634">
                  <c:v>10.944735987748899</c:v>
                </c:pt>
                <c:pt idx="635">
                  <c:v>10.944735987748899</c:v>
                </c:pt>
                <c:pt idx="636">
                  <c:v>10.944735987748899</c:v>
                </c:pt>
                <c:pt idx="637">
                  <c:v>10.944735987748899</c:v>
                </c:pt>
                <c:pt idx="638">
                  <c:v>10.944735987748899</c:v>
                </c:pt>
                <c:pt idx="639">
                  <c:v>10.944735987748899</c:v>
                </c:pt>
                <c:pt idx="640">
                  <c:v>10.944735987748899</c:v>
                </c:pt>
                <c:pt idx="641">
                  <c:v>10.944735987748899</c:v>
                </c:pt>
                <c:pt idx="642">
                  <c:v>10.944735987748899</c:v>
                </c:pt>
                <c:pt idx="643">
                  <c:v>10.944735987748899</c:v>
                </c:pt>
                <c:pt idx="644">
                  <c:v>10.944735987748899</c:v>
                </c:pt>
                <c:pt idx="645">
                  <c:v>10.944735987748899</c:v>
                </c:pt>
                <c:pt idx="646">
                  <c:v>10.944735987748899</c:v>
                </c:pt>
                <c:pt idx="647">
                  <c:v>10.944735987748899</c:v>
                </c:pt>
                <c:pt idx="648">
                  <c:v>10.944735987748899</c:v>
                </c:pt>
                <c:pt idx="649">
                  <c:v>10.944735987748899</c:v>
                </c:pt>
                <c:pt idx="650">
                  <c:v>10.944735987748899</c:v>
                </c:pt>
                <c:pt idx="651">
                  <c:v>10.944735987748899</c:v>
                </c:pt>
                <c:pt idx="652">
                  <c:v>10.944735987748899</c:v>
                </c:pt>
                <c:pt idx="653">
                  <c:v>10.944735987748899</c:v>
                </c:pt>
                <c:pt idx="654">
                  <c:v>10.944735987748899</c:v>
                </c:pt>
                <c:pt idx="655">
                  <c:v>10.944735987748899</c:v>
                </c:pt>
                <c:pt idx="656">
                  <c:v>10.944735987748899</c:v>
                </c:pt>
                <c:pt idx="657">
                  <c:v>10.944735987748899</c:v>
                </c:pt>
                <c:pt idx="658">
                  <c:v>10.944735987748899</c:v>
                </c:pt>
                <c:pt idx="659">
                  <c:v>10.944735987748899</c:v>
                </c:pt>
                <c:pt idx="660">
                  <c:v>10.944735987748899</c:v>
                </c:pt>
                <c:pt idx="661">
                  <c:v>10.944735987748899</c:v>
                </c:pt>
                <c:pt idx="662">
                  <c:v>10.944735987748899</c:v>
                </c:pt>
                <c:pt idx="663">
                  <c:v>10.944735987748899</c:v>
                </c:pt>
                <c:pt idx="664">
                  <c:v>10.944735987748899</c:v>
                </c:pt>
                <c:pt idx="665">
                  <c:v>10.944735987748899</c:v>
                </c:pt>
                <c:pt idx="666">
                  <c:v>10.944735987748899</c:v>
                </c:pt>
                <c:pt idx="667">
                  <c:v>10.944735987748899</c:v>
                </c:pt>
                <c:pt idx="668">
                  <c:v>10.944735987748899</c:v>
                </c:pt>
                <c:pt idx="669">
                  <c:v>10.944735987748899</c:v>
                </c:pt>
                <c:pt idx="670">
                  <c:v>10.944735987748899</c:v>
                </c:pt>
                <c:pt idx="671">
                  <c:v>10.944735987748899</c:v>
                </c:pt>
                <c:pt idx="672">
                  <c:v>10.944735987748899</c:v>
                </c:pt>
                <c:pt idx="673">
                  <c:v>10.944735987748899</c:v>
                </c:pt>
                <c:pt idx="674">
                  <c:v>10.944735987748899</c:v>
                </c:pt>
                <c:pt idx="675">
                  <c:v>10.944735987748899</c:v>
                </c:pt>
                <c:pt idx="676">
                  <c:v>10.944735987748899</c:v>
                </c:pt>
                <c:pt idx="677">
                  <c:v>10.944735987748899</c:v>
                </c:pt>
                <c:pt idx="678">
                  <c:v>10.944735987748899</c:v>
                </c:pt>
                <c:pt idx="679">
                  <c:v>10.944735987748899</c:v>
                </c:pt>
                <c:pt idx="680">
                  <c:v>10.944735987748899</c:v>
                </c:pt>
                <c:pt idx="681">
                  <c:v>10.944735987748899</c:v>
                </c:pt>
                <c:pt idx="682">
                  <c:v>10.944735987748899</c:v>
                </c:pt>
                <c:pt idx="683">
                  <c:v>10.944735987748899</c:v>
                </c:pt>
                <c:pt idx="684">
                  <c:v>10.944735987748899</c:v>
                </c:pt>
                <c:pt idx="685">
                  <c:v>10.944735987748899</c:v>
                </c:pt>
                <c:pt idx="686">
                  <c:v>10.944735987748899</c:v>
                </c:pt>
                <c:pt idx="687">
                  <c:v>10.944735987748899</c:v>
                </c:pt>
                <c:pt idx="688">
                  <c:v>10.944735987748899</c:v>
                </c:pt>
                <c:pt idx="689">
                  <c:v>10.944735987748899</c:v>
                </c:pt>
                <c:pt idx="690">
                  <c:v>10.944735987748899</c:v>
                </c:pt>
                <c:pt idx="691">
                  <c:v>10.944735987748899</c:v>
                </c:pt>
                <c:pt idx="692">
                  <c:v>10.944735987748899</c:v>
                </c:pt>
                <c:pt idx="693">
                  <c:v>10.944735987748899</c:v>
                </c:pt>
                <c:pt idx="694">
                  <c:v>10.944735987748899</c:v>
                </c:pt>
                <c:pt idx="695">
                  <c:v>10.944735987748899</c:v>
                </c:pt>
                <c:pt idx="696">
                  <c:v>10.944735987748899</c:v>
                </c:pt>
                <c:pt idx="697">
                  <c:v>10.944735987748899</c:v>
                </c:pt>
                <c:pt idx="698">
                  <c:v>10.944735987748899</c:v>
                </c:pt>
                <c:pt idx="699">
                  <c:v>10.944735987748899</c:v>
                </c:pt>
                <c:pt idx="700">
                  <c:v>10.944735987748899</c:v>
                </c:pt>
                <c:pt idx="701">
                  <c:v>10.944735987748899</c:v>
                </c:pt>
                <c:pt idx="702">
                  <c:v>10.944735987748899</c:v>
                </c:pt>
                <c:pt idx="703">
                  <c:v>10.944735987748899</c:v>
                </c:pt>
                <c:pt idx="704">
                  <c:v>10.944735987748899</c:v>
                </c:pt>
                <c:pt idx="705">
                  <c:v>10.944735987748899</c:v>
                </c:pt>
                <c:pt idx="706">
                  <c:v>10.944735987748899</c:v>
                </c:pt>
                <c:pt idx="707">
                  <c:v>10.944735987748899</c:v>
                </c:pt>
                <c:pt idx="708">
                  <c:v>10.944735987748899</c:v>
                </c:pt>
                <c:pt idx="709">
                  <c:v>10.944735987748899</c:v>
                </c:pt>
                <c:pt idx="710">
                  <c:v>10.944735987748899</c:v>
                </c:pt>
                <c:pt idx="711">
                  <c:v>10.944735987748899</c:v>
                </c:pt>
                <c:pt idx="712">
                  <c:v>10.944735987748899</c:v>
                </c:pt>
                <c:pt idx="713">
                  <c:v>10.944735987748899</c:v>
                </c:pt>
                <c:pt idx="714">
                  <c:v>10.944735987748899</c:v>
                </c:pt>
                <c:pt idx="715">
                  <c:v>10.944735987748899</c:v>
                </c:pt>
                <c:pt idx="716">
                  <c:v>10.944735987748899</c:v>
                </c:pt>
                <c:pt idx="717">
                  <c:v>10.944735987748899</c:v>
                </c:pt>
                <c:pt idx="718">
                  <c:v>10.944735987748899</c:v>
                </c:pt>
                <c:pt idx="719">
                  <c:v>10.944735987748899</c:v>
                </c:pt>
                <c:pt idx="720">
                  <c:v>10.944735987748899</c:v>
                </c:pt>
                <c:pt idx="721">
                  <c:v>10.944735987748899</c:v>
                </c:pt>
                <c:pt idx="722">
                  <c:v>10.944735987748899</c:v>
                </c:pt>
                <c:pt idx="723">
                  <c:v>10.944735987748899</c:v>
                </c:pt>
                <c:pt idx="724">
                  <c:v>10.944735987748899</c:v>
                </c:pt>
                <c:pt idx="725">
                  <c:v>10.944735987748899</c:v>
                </c:pt>
                <c:pt idx="726">
                  <c:v>10.944735987748899</c:v>
                </c:pt>
                <c:pt idx="727">
                  <c:v>10.944735987748899</c:v>
                </c:pt>
                <c:pt idx="728">
                  <c:v>10.944735987748899</c:v>
                </c:pt>
                <c:pt idx="729">
                  <c:v>10.944735987748899</c:v>
                </c:pt>
                <c:pt idx="730">
                  <c:v>10.944735987748899</c:v>
                </c:pt>
                <c:pt idx="731">
                  <c:v>10.944735987748899</c:v>
                </c:pt>
                <c:pt idx="732">
                  <c:v>10.944735987748899</c:v>
                </c:pt>
                <c:pt idx="733">
                  <c:v>10.944735987748899</c:v>
                </c:pt>
                <c:pt idx="734">
                  <c:v>10.944735987748899</c:v>
                </c:pt>
                <c:pt idx="735">
                  <c:v>10.944735987748899</c:v>
                </c:pt>
                <c:pt idx="736">
                  <c:v>10.944735987748899</c:v>
                </c:pt>
                <c:pt idx="737">
                  <c:v>10.944735987748899</c:v>
                </c:pt>
                <c:pt idx="738">
                  <c:v>10.944735987748899</c:v>
                </c:pt>
                <c:pt idx="739">
                  <c:v>10.944735987748899</c:v>
                </c:pt>
                <c:pt idx="740">
                  <c:v>10.944735987748899</c:v>
                </c:pt>
                <c:pt idx="741">
                  <c:v>10.944735987748899</c:v>
                </c:pt>
                <c:pt idx="742">
                  <c:v>10.944735987748899</c:v>
                </c:pt>
                <c:pt idx="743">
                  <c:v>10.944735987748899</c:v>
                </c:pt>
                <c:pt idx="744">
                  <c:v>10.944735987748899</c:v>
                </c:pt>
                <c:pt idx="745">
                  <c:v>10.944735987748899</c:v>
                </c:pt>
                <c:pt idx="746">
                  <c:v>10.944735987748899</c:v>
                </c:pt>
                <c:pt idx="747">
                  <c:v>10.944735987748899</c:v>
                </c:pt>
                <c:pt idx="748">
                  <c:v>10.944735987748899</c:v>
                </c:pt>
                <c:pt idx="749">
                  <c:v>10.944735987748899</c:v>
                </c:pt>
                <c:pt idx="750">
                  <c:v>10.944735987748899</c:v>
                </c:pt>
                <c:pt idx="751">
                  <c:v>10.944735987748899</c:v>
                </c:pt>
                <c:pt idx="752">
                  <c:v>10.944735987748899</c:v>
                </c:pt>
                <c:pt idx="753">
                  <c:v>10.944735987748899</c:v>
                </c:pt>
                <c:pt idx="754">
                  <c:v>10.944735987748899</c:v>
                </c:pt>
                <c:pt idx="755">
                  <c:v>10.944735987748899</c:v>
                </c:pt>
                <c:pt idx="756">
                  <c:v>10.944735987748899</c:v>
                </c:pt>
                <c:pt idx="757">
                  <c:v>10.944735987748899</c:v>
                </c:pt>
                <c:pt idx="758">
                  <c:v>10.944735987748899</c:v>
                </c:pt>
                <c:pt idx="759">
                  <c:v>10.944735987748899</c:v>
                </c:pt>
                <c:pt idx="760">
                  <c:v>10.944735987748899</c:v>
                </c:pt>
                <c:pt idx="761">
                  <c:v>10.944735987748899</c:v>
                </c:pt>
                <c:pt idx="762">
                  <c:v>10.944735987748899</c:v>
                </c:pt>
                <c:pt idx="763">
                  <c:v>10.944735987748899</c:v>
                </c:pt>
                <c:pt idx="764">
                  <c:v>10.944735987748899</c:v>
                </c:pt>
                <c:pt idx="765">
                  <c:v>10.944735987748899</c:v>
                </c:pt>
                <c:pt idx="766">
                  <c:v>10.944735987748899</c:v>
                </c:pt>
                <c:pt idx="767">
                  <c:v>10.944735987748899</c:v>
                </c:pt>
                <c:pt idx="768">
                  <c:v>10.944735987748899</c:v>
                </c:pt>
                <c:pt idx="769">
                  <c:v>10.944735987748899</c:v>
                </c:pt>
                <c:pt idx="770">
                  <c:v>10.944735987748899</c:v>
                </c:pt>
                <c:pt idx="771">
                  <c:v>10.944735987748899</c:v>
                </c:pt>
                <c:pt idx="772">
                  <c:v>10.944735987748899</c:v>
                </c:pt>
                <c:pt idx="773">
                  <c:v>10.944735987748899</c:v>
                </c:pt>
                <c:pt idx="774">
                  <c:v>10.944735987748899</c:v>
                </c:pt>
                <c:pt idx="775">
                  <c:v>10.944735987748899</c:v>
                </c:pt>
                <c:pt idx="776">
                  <c:v>10.944735987748899</c:v>
                </c:pt>
                <c:pt idx="777">
                  <c:v>10.944735987748899</c:v>
                </c:pt>
                <c:pt idx="778">
                  <c:v>10.944735987748899</c:v>
                </c:pt>
                <c:pt idx="779">
                  <c:v>10.944735987748899</c:v>
                </c:pt>
                <c:pt idx="780">
                  <c:v>10.944735987748899</c:v>
                </c:pt>
                <c:pt idx="781">
                  <c:v>10.944735987748899</c:v>
                </c:pt>
                <c:pt idx="782">
                  <c:v>10.944735987748899</c:v>
                </c:pt>
                <c:pt idx="783">
                  <c:v>10.944735987748899</c:v>
                </c:pt>
                <c:pt idx="784">
                  <c:v>10.944735987748899</c:v>
                </c:pt>
                <c:pt idx="785">
                  <c:v>10.944735987748899</c:v>
                </c:pt>
                <c:pt idx="786">
                  <c:v>10.944735987748899</c:v>
                </c:pt>
                <c:pt idx="787">
                  <c:v>10.944735987748899</c:v>
                </c:pt>
                <c:pt idx="788">
                  <c:v>10.944735987748899</c:v>
                </c:pt>
                <c:pt idx="789">
                  <c:v>10.944735987748899</c:v>
                </c:pt>
                <c:pt idx="790">
                  <c:v>10.944735987748899</c:v>
                </c:pt>
                <c:pt idx="791">
                  <c:v>10.944735987748899</c:v>
                </c:pt>
                <c:pt idx="792">
                  <c:v>10.944735987748899</c:v>
                </c:pt>
                <c:pt idx="793">
                  <c:v>10.944735987748899</c:v>
                </c:pt>
                <c:pt idx="794">
                  <c:v>10.944735987748899</c:v>
                </c:pt>
                <c:pt idx="795">
                  <c:v>10.944735987748899</c:v>
                </c:pt>
                <c:pt idx="796">
                  <c:v>10.944735987748899</c:v>
                </c:pt>
                <c:pt idx="797">
                  <c:v>10.944735987748899</c:v>
                </c:pt>
                <c:pt idx="798">
                  <c:v>10.944735987748899</c:v>
                </c:pt>
                <c:pt idx="799">
                  <c:v>10.944735987748899</c:v>
                </c:pt>
                <c:pt idx="800">
                  <c:v>10.944735987748899</c:v>
                </c:pt>
                <c:pt idx="801">
                  <c:v>10.944735987748899</c:v>
                </c:pt>
                <c:pt idx="802">
                  <c:v>10.944735987748899</c:v>
                </c:pt>
                <c:pt idx="803">
                  <c:v>10.944735987748899</c:v>
                </c:pt>
                <c:pt idx="804">
                  <c:v>10.944735987748899</c:v>
                </c:pt>
                <c:pt idx="805">
                  <c:v>10.944735987748899</c:v>
                </c:pt>
                <c:pt idx="806">
                  <c:v>10.944735987748899</c:v>
                </c:pt>
                <c:pt idx="807">
                  <c:v>10.944735987748899</c:v>
                </c:pt>
                <c:pt idx="808">
                  <c:v>10.944735987748899</c:v>
                </c:pt>
                <c:pt idx="809">
                  <c:v>10.944735987748899</c:v>
                </c:pt>
                <c:pt idx="810">
                  <c:v>10.944735987748899</c:v>
                </c:pt>
                <c:pt idx="811">
                  <c:v>10.944735987748899</c:v>
                </c:pt>
                <c:pt idx="812">
                  <c:v>10.944735987748899</c:v>
                </c:pt>
                <c:pt idx="813">
                  <c:v>10.944735987748899</c:v>
                </c:pt>
                <c:pt idx="814">
                  <c:v>10.944735987748899</c:v>
                </c:pt>
                <c:pt idx="815">
                  <c:v>10.944735987748899</c:v>
                </c:pt>
                <c:pt idx="816">
                  <c:v>10.944735987748899</c:v>
                </c:pt>
                <c:pt idx="817">
                  <c:v>10.944735987748899</c:v>
                </c:pt>
                <c:pt idx="818">
                  <c:v>10.944735987748899</c:v>
                </c:pt>
                <c:pt idx="819">
                  <c:v>10.944735987748899</c:v>
                </c:pt>
                <c:pt idx="820">
                  <c:v>10.944735987748899</c:v>
                </c:pt>
                <c:pt idx="821">
                  <c:v>10.944735987748899</c:v>
                </c:pt>
                <c:pt idx="822">
                  <c:v>10.944735987748899</c:v>
                </c:pt>
                <c:pt idx="823">
                  <c:v>10.944735987748899</c:v>
                </c:pt>
                <c:pt idx="824">
                  <c:v>10.944735987748899</c:v>
                </c:pt>
                <c:pt idx="825">
                  <c:v>10.944735987748899</c:v>
                </c:pt>
                <c:pt idx="826">
                  <c:v>10.944735987748899</c:v>
                </c:pt>
                <c:pt idx="827">
                  <c:v>10.944735987748899</c:v>
                </c:pt>
                <c:pt idx="828">
                  <c:v>10.944735987748899</c:v>
                </c:pt>
                <c:pt idx="829">
                  <c:v>10.944735987748899</c:v>
                </c:pt>
                <c:pt idx="830">
                  <c:v>10.944735987748899</c:v>
                </c:pt>
                <c:pt idx="831">
                  <c:v>10.944735987748899</c:v>
                </c:pt>
                <c:pt idx="832">
                  <c:v>10.944735987748899</c:v>
                </c:pt>
                <c:pt idx="833">
                  <c:v>10.944735987748899</c:v>
                </c:pt>
                <c:pt idx="834">
                  <c:v>10.944735987748899</c:v>
                </c:pt>
                <c:pt idx="835">
                  <c:v>10.944735987748899</c:v>
                </c:pt>
                <c:pt idx="836">
                  <c:v>10.944735987748899</c:v>
                </c:pt>
                <c:pt idx="837">
                  <c:v>10.944735987748899</c:v>
                </c:pt>
                <c:pt idx="838">
                  <c:v>10.944735987748899</c:v>
                </c:pt>
                <c:pt idx="839">
                  <c:v>10.944735987748899</c:v>
                </c:pt>
                <c:pt idx="840">
                  <c:v>10.944735987748899</c:v>
                </c:pt>
                <c:pt idx="841">
                  <c:v>10.944735987748899</c:v>
                </c:pt>
                <c:pt idx="842">
                  <c:v>10.944735987748899</c:v>
                </c:pt>
                <c:pt idx="843">
                  <c:v>10.944735987748899</c:v>
                </c:pt>
                <c:pt idx="844">
                  <c:v>10.944735987748899</c:v>
                </c:pt>
                <c:pt idx="845">
                  <c:v>10.944735987748899</c:v>
                </c:pt>
                <c:pt idx="846">
                  <c:v>10.944735987748899</c:v>
                </c:pt>
                <c:pt idx="847">
                  <c:v>10.944735987748899</c:v>
                </c:pt>
                <c:pt idx="848">
                  <c:v>10.944735987748899</c:v>
                </c:pt>
                <c:pt idx="849">
                  <c:v>10.944735987748899</c:v>
                </c:pt>
                <c:pt idx="850">
                  <c:v>10.944735987748899</c:v>
                </c:pt>
                <c:pt idx="851">
                  <c:v>10.944735987748899</c:v>
                </c:pt>
                <c:pt idx="852">
                  <c:v>10.944735987748899</c:v>
                </c:pt>
                <c:pt idx="853">
                  <c:v>10.944735987748899</c:v>
                </c:pt>
                <c:pt idx="854">
                  <c:v>10.944735987748899</c:v>
                </c:pt>
                <c:pt idx="855">
                  <c:v>10.944735987748899</c:v>
                </c:pt>
                <c:pt idx="856">
                  <c:v>10.944735987748899</c:v>
                </c:pt>
                <c:pt idx="857">
                  <c:v>10.944735987748899</c:v>
                </c:pt>
                <c:pt idx="858">
                  <c:v>10.944735987748899</c:v>
                </c:pt>
                <c:pt idx="859">
                  <c:v>10.944735987748899</c:v>
                </c:pt>
                <c:pt idx="860">
                  <c:v>10.944735987748899</c:v>
                </c:pt>
                <c:pt idx="861">
                  <c:v>10.944735987748899</c:v>
                </c:pt>
                <c:pt idx="862">
                  <c:v>10.944735987748899</c:v>
                </c:pt>
                <c:pt idx="863">
                  <c:v>10.944735987748899</c:v>
                </c:pt>
                <c:pt idx="864">
                  <c:v>10.944735987748899</c:v>
                </c:pt>
                <c:pt idx="865">
                  <c:v>10.944735987748899</c:v>
                </c:pt>
                <c:pt idx="866">
                  <c:v>10.944735987748899</c:v>
                </c:pt>
                <c:pt idx="867">
                  <c:v>10.944735987748899</c:v>
                </c:pt>
                <c:pt idx="868">
                  <c:v>10.944735987748899</c:v>
                </c:pt>
                <c:pt idx="869">
                  <c:v>10.944735987748899</c:v>
                </c:pt>
                <c:pt idx="870">
                  <c:v>10.944735987748899</c:v>
                </c:pt>
                <c:pt idx="871">
                  <c:v>10.944735987748899</c:v>
                </c:pt>
                <c:pt idx="872">
                  <c:v>10.944735987748899</c:v>
                </c:pt>
                <c:pt idx="873">
                  <c:v>10.944735987748899</c:v>
                </c:pt>
                <c:pt idx="874">
                  <c:v>10.944735987748899</c:v>
                </c:pt>
                <c:pt idx="875">
                  <c:v>10.944735987748899</c:v>
                </c:pt>
                <c:pt idx="876">
                  <c:v>10.944735987748899</c:v>
                </c:pt>
                <c:pt idx="877">
                  <c:v>10.944735987748899</c:v>
                </c:pt>
                <c:pt idx="878">
                  <c:v>10.944735987748899</c:v>
                </c:pt>
                <c:pt idx="879">
                  <c:v>10.944735987748899</c:v>
                </c:pt>
                <c:pt idx="880">
                  <c:v>10.944735987748899</c:v>
                </c:pt>
                <c:pt idx="881">
                  <c:v>10.944735987748899</c:v>
                </c:pt>
                <c:pt idx="882">
                  <c:v>10.944735987748899</c:v>
                </c:pt>
                <c:pt idx="883">
                  <c:v>10.944735987748899</c:v>
                </c:pt>
                <c:pt idx="884">
                  <c:v>10.944735987748899</c:v>
                </c:pt>
                <c:pt idx="885">
                  <c:v>10.944735987748899</c:v>
                </c:pt>
                <c:pt idx="886">
                  <c:v>10.944735987748899</c:v>
                </c:pt>
                <c:pt idx="887">
                  <c:v>10.944735987748899</c:v>
                </c:pt>
                <c:pt idx="888">
                  <c:v>10.944735987748899</c:v>
                </c:pt>
                <c:pt idx="889">
                  <c:v>10.944735987748899</c:v>
                </c:pt>
                <c:pt idx="890">
                  <c:v>10.944735987748899</c:v>
                </c:pt>
                <c:pt idx="891">
                  <c:v>10.944735987748899</c:v>
                </c:pt>
                <c:pt idx="892">
                  <c:v>10.944735987748899</c:v>
                </c:pt>
                <c:pt idx="893">
                  <c:v>10.944735987748899</c:v>
                </c:pt>
                <c:pt idx="894">
                  <c:v>10.944735987748899</c:v>
                </c:pt>
                <c:pt idx="895">
                  <c:v>10.944735987748899</c:v>
                </c:pt>
                <c:pt idx="896">
                  <c:v>10.944735987748899</c:v>
                </c:pt>
                <c:pt idx="897">
                  <c:v>10.944735987748899</c:v>
                </c:pt>
                <c:pt idx="898">
                  <c:v>10.944735987748899</c:v>
                </c:pt>
                <c:pt idx="899">
                  <c:v>10.944735987748899</c:v>
                </c:pt>
                <c:pt idx="900">
                  <c:v>10.944735987748899</c:v>
                </c:pt>
                <c:pt idx="901">
                  <c:v>10.944735987748899</c:v>
                </c:pt>
                <c:pt idx="902">
                  <c:v>10.944735987748899</c:v>
                </c:pt>
                <c:pt idx="903">
                  <c:v>10.944735987748899</c:v>
                </c:pt>
                <c:pt idx="904">
                  <c:v>10.944735987748899</c:v>
                </c:pt>
                <c:pt idx="905">
                  <c:v>10.944735987748899</c:v>
                </c:pt>
                <c:pt idx="906">
                  <c:v>10.944735987748899</c:v>
                </c:pt>
                <c:pt idx="907">
                  <c:v>10.944735987748899</c:v>
                </c:pt>
                <c:pt idx="908">
                  <c:v>10.944735987748899</c:v>
                </c:pt>
                <c:pt idx="909">
                  <c:v>10.944735987748899</c:v>
                </c:pt>
                <c:pt idx="910">
                  <c:v>10.944735987748899</c:v>
                </c:pt>
                <c:pt idx="911">
                  <c:v>10.944735987748899</c:v>
                </c:pt>
                <c:pt idx="912">
                  <c:v>10.944735987748899</c:v>
                </c:pt>
                <c:pt idx="913">
                  <c:v>10.944735987748899</c:v>
                </c:pt>
                <c:pt idx="914">
                  <c:v>10.944735987748899</c:v>
                </c:pt>
                <c:pt idx="915">
                  <c:v>10.944735987748899</c:v>
                </c:pt>
                <c:pt idx="916">
                  <c:v>10.944735987748899</c:v>
                </c:pt>
                <c:pt idx="917">
                  <c:v>10.944735987748899</c:v>
                </c:pt>
                <c:pt idx="918">
                  <c:v>10.944735987748899</c:v>
                </c:pt>
                <c:pt idx="919">
                  <c:v>10.944735987748899</c:v>
                </c:pt>
                <c:pt idx="920">
                  <c:v>10.944735987748899</c:v>
                </c:pt>
                <c:pt idx="921">
                  <c:v>10.944735987748899</c:v>
                </c:pt>
                <c:pt idx="922">
                  <c:v>10.944735987748899</c:v>
                </c:pt>
                <c:pt idx="923">
                  <c:v>10.944735987748899</c:v>
                </c:pt>
                <c:pt idx="924">
                  <c:v>10.944735987748899</c:v>
                </c:pt>
                <c:pt idx="925">
                  <c:v>10.944735987748899</c:v>
                </c:pt>
                <c:pt idx="926">
                  <c:v>10.944735987748899</c:v>
                </c:pt>
                <c:pt idx="927">
                  <c:v>10.944735987748899</c:v>
                </c:pt>
                <c:pt idx="928">
                  <c:v>10.944735987748899</c:v>
                </c:pt>
                <c:pt idx="929">
                  <c:v>10.944735987748899</c:v>
                </c:pt>
                <c:pt idx="930">
                  <c:v>10.944735987748899</c:v>
                </c:pt>
                <c:pt idx="931">
                  <c:v>10.944735987748899</c:v>
                </c:pt>
                <c:pt idx="932">
                  <c:v>10.944735987748899</c:v>
                </c:pt>
                <c:pt idx="933">
                  <c:v>10.944735987748899</c:v>
                </c:pt>
                <c:pt idx="934">
                  <c:v>10.944735987748899</c:v>
                </c:pt>
                <c:pt idx="935">
                  <c:v>10.944735987748899</c:v>
                </c:pt>
                <c:pt idx="936">
                  <c:v>10.944735987748899</c:v>
                </c:pt>
                <c:pt idx="937">
                  <c:v>10.944735987748899</c:v>
                </c:pt>
                <c:pt idx="938">
                  <c:v>10.944735987748899</c:v>
                </c:pt>
                <c:pt idx="939">
                  <c:v>10.944735987748899</c:v>
                </c:pt>
                <c:pt idx="940">
                  <c:v>10.944735987748899</c:v>
                </c:pt>
                <c:pt idx="941">
                  <c:v>10.944735987748899</c:v>
                </c:pt>
                <c:pt idx="942">
                  <c:v>10.944735987748899</c:v>
                </c:pt>
                <c:pt idx="943">
                  <c:v>10.944735987748899</c:v>
                </c:pt>
                <c:pt idx="944">
                  <c:v>10.944735987748899</c:v>
                </c:pt>
                <c:pt idx="945">
                  <c:v>10.944735987748899</c:v>
                </c:pt>
                <c:pt idx="946">
                  <c:v>10.944735987748899</c:v>
                </c:pt>
                <c:pt idx="947">
                  <c:v>10.944735987748899</c:v>
                </c:pt>
                <c:pt idx="948">
                  <c:v>10.944735987748899</c:v>
                </c:pt>
                <c:pt idx="949">
                  <c:v>10.944735987748899</c:v>
                </c:pt>
                <c:pt idx="950">
                  <c:v>10.944735987748899</c:v>
                </c:pt>
                <c:pt idx="951">
                  <c:v>10.944735987748899</c:v>
                </c:pt>
                <c:pt idx="952">
                  <c:v>10.944735987748899</c:v>
                </c:pt>
                <c:pt idx="953">
                  <c:v>10.944735987748899</c:v>
                </c:pt>
                <c:pt idx="954">
                  <c:v>10.944735987748899</c:v>
                </c:pt>
                <c:pt idx="955">
                  <c:v>10.944735987748899</c:v>
                </c:pt>
                <c:pt idx="956">
                  <c:v>10.944735987748899</c:v>
                </c:pt>
                <c:pt idx="957">
                  <c:v>10.944735987748899</c:v>
                </c:pt>
                <c:pt idx="958">
                  <c:v>10.944735987748899</c:v>
                </c:pt>
                <c:pt idx="959">
                  <c:v>10.944735987748899</c:v>
                </c:pt>
                <c:pt idx="960">
                  <c:v>10.944735987748899</c:v>
                </c:pt>
                <c:pt idx="961">
                  <c:v>10.944735987748899</c:v>
                </c:pt>
                <c:pt idx="962">
                  <c:v>10.944735987748899</c:v>
                </c:pt>
                <c:pt idx="963">
                  <c:v>10.944735987748899</c:v>
                </c:pt>
                <c:pt idx="964">
                  <c:v>10.944735987748899</c:v>
                </c:pt>
                <c:pt idx="965">
                  <c:v>10.944735987748899</c:v>
                </c:pt>
                <c:pt idx="966">
                  <c:v>10.944735987748899</c:v>
                </c:pt>
                <c:pt idx="967">
                  <c:v>10.944735987748899</c:v>
                </c:pt>
                <c:pt idx="968">
                  <c:v>10.944735987748899</c:v>
                </c:pt>
                <c:pt idx="969">
                  <c:v>10.944735987748899</c:v>
                </c:pt>
                <c:pt idx="970">
                  <c:v>10.944735987748899</c:v>
                </c:pt>
                <c:pt idx="971">
                  <c:v>10.944735987748899</c:v>
                </c:pt>
                <c:pt idx="972">
                  <c:v>10.944735987748899</c:v>
                </c:pt>
                <c:pt idx="973">
                  <c:v>10.944735987748899</c:v>
                </c:pt>
                <c:pt idx="974">
                  <c:v>10.944735987748899</c:v>
                </c:pt>
                <c:pt idx="975">
                  <c:v>10.944735987748899</c:v>
                </c:pt>
                <c:pt idx="976">
                  <c:v>10.944735987748899</c:v>
                </c:pt>
                <c:pt idx="977">
                  <c:v>10.944735987748899</c:v>
                </c:pt>
                <c:pt idx="978">
                  <c:v>10.944735987748899</c:v>
                </c:pt>
                <c:pt idx="979">
                  <c:v>10.944735987748899</c:v>
                </c:pt>
                <c:pt idx="980">
                  <c:v>10.944735987748899</c:v>
                </c:pt>
                <c:pt idx="981">
                  <c:v>10.944735987748899</c:v>
                </c:pt>
                <c:pt idx="982">
                  <c:v>10.944735987748899</c:v>
                </c:pt>
                <c:pt idx="983">
                  <c:v>10.944735987748899</c:v>
                </c:pt>
                <c:pt idx="984">
                  <c:v>10.944735987748899</c:v>
                </c:pt>
                <c:pt idx="985">
                  <c:v>10.944735987748899</c:v>
                </c:pt>
                <c:pt idx="986">
                  <c:v>10.944735987748899</c:v>
                </c:pt>
                <c:pt idx="987">
                  <c:v>10.944735987748899</c:v>
                </c:pt>
                <c:pt idx="988">
                  <c:v>10.944735987748899</c:v>
                </c:pt>
                <c:pt idx="989">
                  <c:v>10.944735987748899</c:v>
                </c:pt>
                <c:pt idx="990">
                  <c:v>10.944735987748899</c:v>
                </c:pt>
                <c:pt idx="991">
                  <c:v>10.944735987748899</c:v>
                </c:pt>
                <c:pt idx="992">
                  <c:v>10.944735987748899</c:v>
                </c:pt>
                <c:pt idx="993">
                  <c:v>10.944735987748899</c:v>
                </c:pt>
                <c:pt idx="994">
                  <c:v>10.944735987748899</c:v>
                </c:pt>
                <c:pt idx="995">
                  <c:v>10.944735987748899</c:v>
                </c:pt>
                <c:pt idx="996">
                  <c:v>10.944735987748899</c:v>
                </c:pt>
                <c:pt idx="997">
                  <c:v>10.944735987748899</c:v>
                </c:pt>
                <c:pt idx="998">
                  <c:v>10.944735987748899</c:v>
                </c:pt>
                <c:pt idx="999">
                  <c:v>10.944735987748899</c:v>
                </c:pt>
                <c:pt idx="1000">
                  <c:v>10.944735987748899</c:v>
                </c:pt>
                <c:pt idx="1001">
                  <c:v>10.944735987748899</c:v>
                </c:pt>
                <c:pt idx="1002">
                  <c:v>10.944735987748899</c:v>
                </c:pt>
                <c:pt idx="1003">
                  <c:v>10.944735987748899</c:v>
                </c:pt>
                <c:pt idx="1004">
                  <c:v>10.944735987748899</c:v>
                </c:pt>
                <c:pt idx="1005">
                  <c:v>10.944735987748899</c:v>
                </c:pt>
                <c:pt idx="1006">
                  <c:v>10.944735987748899</c:v>
                </c:pt>
                <c:pt idx="1007">
                  <c:v>10.944735987748899</c:v>
                </c:pt>
                <c:pt idx="1008">
                  <c:v>10.944735987748899</c:v>
                </c:pt>
                <c:pt idx="1009">
                  <c:v>10.944735987748899</c:v>
                </c:pt>
                <c:pt idx="1010">
                  <c:v>10.944735987748899</c:v>
                </c:pt>
                <c:pt idx="1011">
                  <c:v>10.944735987748899</c:v>
                </c:pt>
                <c:pt idx="1012">
                  <c:v>10.944735987748899</c:v>
                </c:pt>
                <c:pt idx="1013">
                  <c:v>10.944735987748899</c:v>
                </c:pt>
                <c:pt idx="1014">
                  <c:v>10.944735987748899</c:v>
                </c:pt>
                <c:pt idx="1015">
                  <c:v>10.944735987748899</c:v>
                </c:pt>
                <c:pt idx="1016">
                  <c:v>10.944735987748899</c:v>
                </c:pt>
                <c:pt idx="1017">
                  <c:v>10.944735987748899</c:v>
                </c:pt>
                <c:pt idx="1018">
                  <c:v>10.944735987748899</c:v>
                </c:pt>
                <c:pt idx="1019">
                  <c:v>10.944735987748899</c:v>
                </c:pt>
                <c:pt idx="1020">
                  <c:v>10.944735987748899</c:v>
                </c:pt>
                <c:pt idx="1021">
                  <c:v>10.944735987748899</c:v>
                </c:pt>
                <c:pt idx="1022">
                  <c:v>10.944735987748899</c:v>
                </c:pt>
                <c:pt idx="1023">
                  <c:v>10.944735987748899</c:v>
                </c:pt>
                <c:pt idx="1024">
                  <c:v>10.944735987748899</c:v>
                </c:pt>
                <c:pt idx="1025">
                  <c:v>10.944735987748899</c:v>
                </c:pt>
                <c:pt idx="1026">
                  <c:v>10.944735987748899</c:v>
                </c:pt>
                <c:pt idx="1027">
                  <c:v>10.944735987748899</c:v>
                </c:pt>
                <c:pt idx="1028">
                  <c:v>10.944735987748899</c:v>
                </c:pt>
                <c:pt idx="1029">
                  <c:v>10.944735987748899</c:v>
                </c:pt>
                <c:pt idx="1030">
                  <c:v>10.944735987748899</c:v>
                </c:pt>
                <c:pt idx="1031">
                  <c:v>10.944735987748899</c:v>
                </c:pt>
                <c:pt idx="1032">
                  <c:v>10.944735987748899</c:v>
                </c:pt>
                <c:pt idx="1033">
                  <c:v>10.944735987748899</c:v>
                </c:pt>
                <c:pt idx="1034">
                  <c:v>10.944735987748899</c:v>
                </c:pt>
                <c:pt idx="1035">
                  <c:v>10.944735987748899</c:v>
                </c:pt>
                <c:pt idx="1036">
                  <c:v>10.944735987748899</c:v>
                </c:pt>
                <c:pt idx="1037">
                  <c:v>10.944735987748899</c:v>
                </c:pt>
                <c:pt idx="1038">
                  <c:v>10.944735987748899</c:v>
                </c:pt>
                <c:pt idx="1039">
                  <c:v>10.944735987748899</c:v>
                </c:pt>
                <c:pt idx="1040">
                  <c:v>10.944735987748899</c:v>
                </c:pt>
                <c:pt idx="1041">
                  <c:v>10.944735987748899</c:v>
                </c:pt>
                <c:pt idx="1042">
                  <c:v>10.944735987748899</c:v>
                </c:pt>
                <c:pt idx="1043">
                  <c:v>10.944735987748899</c:v>
                </c:pt>
                <c:pt idx="1044">
                  <c:v>10.944735987748899</c:v>
                </c:pt>
                <c:pt idx="1045">
                  <c:v>10.944735987748899</c:v>
                </c:pt>
                <c:pt idx="1046">
                  <c:v>10.944735987748899</c:v>
                </c:pt>
                <c:pt idx="1047">
                  <c:v>10.944735987748899</c:v>
                </c:pt>
                <c:pt idx="1048">
                  <c:v>10.944735987748899</c:v>
                </c:pt>
                <c:pt idx="1049">
                  <c:v>10.944735987748899</c:v>
                </c:pt>
                <c:pt idx="1050">
                  <c:v>10.944735987748899</c:v>
                </c:pt>
                <c:pt idx="1051">
                  <c:v>10.944735987748899</c:v>
                </c:pt>
                <c:pt idx="1052">
                  <c:v>10.944735987748899</c:v>
                </c:pt>
                <c:pt idx="1053">
                  <c:v>10.944735987748899</c:v>
                </c:pt>
                <c:pt idx="1054">
                  <c:v>10.944735987748899</c:v>
                </c:pt>
                <c:pt idx="1055">
                  <c:v>10.944735987748899</c:v>
                </c:pt>
                <c:pt idx="1056">
                  <c:v>10.944735987748899</c:v>
                </c:pt>
                <c:pt idx="1057">
                  <c:v>10.944735987748899</c:v>
                </c:pt>
                <c:pt idx="1058">
                  <c:v>10.944735987748899</c:v>
                </c:pt>
                <c:pt idx="1059">
                  <c:v>10.944735987748899</c:v>
                </c:pt>
                <c:pt idx="1060">
                  <c:v>10.944735987748899</c:v>
                </c:pt>
                <c:pt idx="1061">
                  <c:v>10.944735987748899</c:v>
                </c:pt>
                <c:pt idx="1062">
                  <c:v>10.944735987748899</c:v>
                </c:pt>
                <c:pt idx="1063">
                  <c:v>10.944735987748899</c:v>
                </c:pt>
                <c:pt idx="1064">
                  <c:v>10.944735987748899</c:v>
                </c:pt>
                <c:pt idx="1065">
                  <c:v>10.944735987748899</c:v>
                </c:pt>
                <c:pt idx="1066">
                  <c:v>10.944735987748899</c:v>
                </c:pt>
                <c:pt idx="1067">
                  <c:v>10.944735987748899</c:v>
                </c:pt>
                <c:pt idx="1068">
                  <c:v>10.944735987748899</c:v>
                </c:pt>
                <c:pt idx="1069">
                  <c:v>10.944735987748899</c:v>
                </c:pt>
                <c:pt idx="1070">
                  <c:v>10.944735987748899</c:v>
                </c:pt>
                <c:pt idx="1071">
                  <c:v>10.944735987748899</c:v>
                </c:pt>
                <c:pt idx="1072">
                  <c:v>10.944735987748899</c:v>
                </c:pt>
                <c:pt idx="1073">
                  <c:v>10.944735987748899</c:v>
                </c:pt>
                <c:pt idx="1074">
                  <c:v>10.944735987748899</c:v>
                </c:pt>
                <c:pt idx="1075">
                  <c:v>10.944735987748899</c:v>
                </c:pt>
                <c:pt idx="1076">
                  <c:v>10.944735987748899</c:v>
                </c:pt>
                <c:pt idx="1077">
                  <c:v>10.944735987748899</c:v>
                </c:pt>
                <c:pt idx="1078">
                  <c:v>10.944735987748899</c:v>
                </c:pt>
                <c:pt idx="1079">
                  <c:v>10.944735987748899</c:v>
                </c:pt>
                <c:pt idx="1080">
                  <c:v>10.944735987748899</c:v>
                </c:pt>
                <c:pt idx="1081">
                  <c:v>10.944735987748899</c:v>
                </c:pt>
                <c:pt idx="1082">
                  <c:v>10.944735987748899</c:v>
                </c:pt>
                <c:pt idx="1083">
                  <c:v>10.944735987748899</c:v>
                </c:pt>
                <c:pt idx="1084">
                  <c:v>10.944735987748899</c:v>
                </c:pt>
                <c:pt idx="1085">
                  <c:v>10.944735987748899</c:v>
                </c:pt>
                <c:pt idx="1086">
                  <c:v>10.944735987748899</c:v>
                </c:pt>
                <c:pt idx="1087">
                  <c:v>10.944735987748899</c:v>
                </c:pt>
                <c:pt idx="1088">
                  <c:v>10.944735987748899</c:v>
                </c:pt>
                <c:pt idx="1089">
                  <c:v>10.944735987748899</c:v>
                </c:pt>
                <c:pt idx="1090">
                  <c:v>10.944735987748899</c:v>
                </c:pt>
                <c:pt idx="1091">
                  <c:v>10.944735987748899</c:v>
                </c:pt>
                <c:pt idx="1092">
                  <c:v>10.944735987748899</c:v>
                </c:pt>
                <c:pt idx="1093">
                  <c:v>10.944735987748899</c:v>
                </c:pt>
                <c:pt idx="1094">
                  <c:v>10.944735987748899</c:v>
                </c:pt>
                <c:pt idx="1095">
                  <c:v>10.944735987748899</c:v>
                </c:pt>
                <c:pt idx="1096">
                  <c:v>10.944735987748899</c:v>
                </c:pt>
                <c:pt idx="1097">
                  <c:v>10.944735987748899</c:v>
                </c:pt>
                <c:pt idx="1098">
                  <c:v>10.944735987748899</c:v>
                </c:pt>
                <c:pt idx="1099">
                  <c:v>10.944735987748899</c:v>
                </c:pt>
                <c:pt idx="1100">
                  <c:v>10.944735987748899</c:v>
                </c:pt>
                <c:pt idx="1101">
                  <c:v>10.944735987748899</c:v>
                </c:pt>
                <c:pt idx="1102">
                  <c:v>10.944735987748899</c:v>
                </c:pt>
                <c:pt idx="1103">
                  <c:v>10.944735987748899</c:v>
                </c:pt>
                <c:pt idx="1104">
                  <c:v>10.944735987748899</c:v>
                </c:pt>
                <c:pt idx="1105">
                  <c:v>10.944735987748899</c:v>
                </c:pt>
                <c:pt idx="1106">
                  <c:v>10.944735987748899</c:v>
                </c:pt>
                <c:pt idx="1107">
                  <c:v>10.944735987748899</c:v>
                </c:pt>
                <c:pt idx="1108">
                  <c:v>10.944735987748899</c:v>
                </c:pt>
                <c:pt idx="1109">
                  <c:v>10.944735987748899</c:v>
                </c:pt>
                <c:pt idx="1110">
                  <c:v>10.944735987748899</c:v>
                </c:pt>
                <c:pt idx="1111">
                  <c:v>10.944735987748899</c:v>
                </c:pt>
                <c:pt idx="1112">
                  <c:v>10.944735987748899</c:v>
                </c:pt>
                <c:pt idx="1113">
                  <c:v>10.944735987748899</c:v>
                </c:pt>
                <c:pt idx="1114">
                  <c:v>10.944735987748899</c:v>
                </c:pt>
                <c:pt idx="1115">
                  <c:v>10.944735987748899</c:v>
                </c:pt>
                <c:pt idx="1116">
                  <c:v>10.944735987748899</c:v>
                </c:pt>
                <c:pt idx="1117">
                  <c:v>10.944735987748899</c:v>
                </c:pt>
                <c:pt idx="1118">
                  <c:v>10.944735987748899</c:v>
                </c:pt>
                <c:pt idx="1119">
                  <c:v>10.944735987748899</c:v>
                </c:pt>
                <c:pt idx="1120">
                  <c:v>10.944735987748899</c:v>
                </c:pt>
                <c:pt idx="1121">
                  <c:v>10.944735987748899</c:v>
                </c:pt>
                <c:pt idx="1122">
                  <c:v>10.944735987748899</c:v>
                </c:pt>
                <c:pt idx="1123">
                  <c:v>10.944735987748899</c:v>
                </c:pt>
                <c:pt idx="1124">
                  <c:v>10.944735987748899</c:v>
                </c:pt>
                <c:pt idx="1125">
                  <c:v>10.944735987748899</c:v>
                </c:pt>
                <c:pt idx="1126">
                  <c:v>10.944735987748899</c:v>
                </c:pt>
                <c:pt idx="1127">
                  <c:v>10.944735987748899</c:v>
                </c:pt>
                <c:pt idx="1128">
                  <c:v>10.944735987748899</c:v>
                </c:pt>
                <c:pt idx="1129">
                  <c:v>10.944735987748899</c:v>
                </c:pt>
                <c:pt idx="1130">
                  <c:v>10.944735987748899</c:v>
                </c:pt>
                <c:pt idx="1131">
                  <c:v>10.944735987748899</c:v>
                </c:pt>
                <c:pt idx="1132">
                  <c:v>10.944735987748899</c:v>
                </c:pt>
                <c:pt idx="1133">
                  <c:v>10.944735987748899</c:v>
                </c:pt>
                <c:pt idx="1134">
                  <c:v>10.944735987748899</c:v>
                </c:pt>
                <c:pt idx="1135">
                  <c:v>10.944735987748899</c:v>
                </c:pt>
                <c:pt idx="1136">
                  <c:v>10.944735987748899</c:v>
                </c:pt>
                <c:pt idx="1137">
                  <c:v>10.944735987748899</c:v>
                </c:pt>
                <c:pt idx="1138">
                  <c:v>10.944735987748899</c:v>
                </c:pt>
                <c:pt idx="1139">
                  <c:v>10.944735987748899</c:v>
                </c:pt>
                <c:pt idx="1140">
                  <c:v>10.944735987748899</c:v>
                </c:pt>
                <c:pt idx="1141">
                  <c:v>10.944735987748899</c:v>
                </c:pt>
                <c:pt idx="1142">
                  <c:v>10.944735987748899</c:v>
                </c:pt>
                <c:pt idx="1143">
                  <c:v>10.944735987748899</c:v>
                </c:pt>
                <c:pt idx="1144">
                  <c:v>10.944735987748899</c:v>
                </c:pt>
                <c:pt idx="1145">
                  <c:v>10.944735987748899</c:v>
                </c:pt>
                <c:pt idx="1146">
                  <c:v>10.944735987748899</c:v>
                </c:pt>
                <c:pt idx="1147">
                  <c:v>10.944735987748899</c:v>
                </c:pt>
                <c:pt idx="1148">
                  <c:v>10.944735987748899</c:v>
                </c:pt>
                <c:pt idx="1149">
                  <c:v>10.944735987748899</c:v>
                </c:pt>
                <c:pt idx="1150">
                  <c:v>10.944735987748899</c:v>
                </c:pt>
                <c:pt idx="1151">
                  <c:v>10.944735987748899</c:v>
                </c:pt>
                <c:pt idx="1152">
                  <c:v>10.944735987748899</c:v>
                </c:pt>
                <c:pt idx="1153">
                  <c:v>10.944735987748899</c:v>
                </c:pt>
                <c:pt idx="1154">
                  <c:v>10.944735987748899</c:v>
                </c:pt>
                <c:pt idx="1155">
                  <c:v>10.944735987748899</c:v>
                </c:pt>
                <c:pt idx="1156">
                  <c:v>10.944735987748899</c:v>
                </c:pt>
                <c:pt idx="1157">
                  <c:v>10.944735987748899</c:v>
                </c:pt>
                <c:pt idx="1158">
                  <c:v>10.944735987748899</c:v>
                </c:pt>
                <c:pt idx="1159">
                  <c:v>10.944735987748899</c:v>
                </c:pt>
                <c:pt idx="1160">
                  <c:v>10.944735987748899</c:v>
                </c:pt>
                <c:pt idx="1161">
                  <c:v>10.944735987748899</c:v>
                </c:pt>
                <c:pt idx="1162">
                  <c:v>10.944735987748899</c:v>
                </c:pt>
                <c:pt idx="1163">
                  <c:v>10.944735987748899</c:v>
                </c:pt>
                <c:pt idx="1164">
                  <c:v>10.944735987748899</c:v>
                </c:pt>
                <c:pt idx="1165">
                  <c:v>10.944735987748899</c:v>
                </c:pt>
                <c:pt idx="1166">
                  <c:v>10.944735987748899</c:v>
                </c:pt>
                <c:pt idx="1167">
                  <c:v>10.944735987748899</c:v>
                </c:pt>
                <c:pt idx="1168">
                  <c:v>10.944735987748899</c:v>
                </c:pt>
                <c:pt idx="1169">
                  <c:v>10.944735987748899</c:v>
                </c:pt>
                <c:pt idx="1170">
                  <c:v>10.944735987748899</c:v>
                </c:pt>
                <c:pt idx="1171">
                  <c:v>10.944735987748899</c:v>
                </c:pt>
                <c:pt idx="1172">
                  <c:v>10.944735987748899</c:v>
                </c:pt>
                <c:pt idx="1173">
                  <c:v>10.944735987748899</c:v>
                </c:pt>
                <c:pt idx="1174">
                  <c:v>10.944735987748899</c:v>
                </c:pt>
                <c:pt idx="1175">
                  <c:v>10.944735987748899</c:v>
                </c:pt>
                <c:pt idx="1176">
                  <c:v>10.944735987748899</c:v>
                </c:pt>
                <c:pt idx="1177">
                  <c:v>10.944735987748899</c:v>
                </c:pt>
                <c:pt idx="1178">
                  <c:v>10.944735987748899</c:v>
                </c:pt>
                <c:pt idx="1179">
                  <c:v>10.944735987748899</c:v>
                </c:pt>
                <c:pt idx="1180">
                  <c:v>10.944735987748899</c:v>
                </c:pt>
                <c:pt idx="1181">
                  <c:v>10.944735987748899</c:v>
                </c:pt>
                <c:pt idx="1182">
                  <c:v>10.944735987748899</c:v>
                </c:pt>
                <c:pt idx="1183">
                  <c:v>10.944735987748899</c:v>
                </c:pt>
                <c:pt idx="1184">
                  <c:v>10.944735987748899</c:v>
                </c:pt>
                <c:pt idx="1185">
                  <c:v>10.944735987748899</c:v>
                </c:pt>
                <c:pt idx="1186">
                  <c:v>10.944735987748899</c:v>
                </c:pt>
                <c:pt idx="1187">
                  <c:v>10.944735987748899</c:v>
                </c:pt>
                <c:pt idx="1188">
                  <c:v>10.944735987748899</c:v>
                </c:pt>
                <c:pt idx="1189">
                  <c:v>10.944735987748899</c:v>
                </c:pt>
                <c:pt idx="1190">
                  <c:v>10.944735987748899</c:v>
                </c:pt>
                <c:pt idx="1191">
                  <c:v>10.944735987748899</c:v>
                </c:pt>
                <c:pt idx="1192">
                  <c:v>10.944735987748899</c:v>
                </c:pt>
                <c:pt idx="1193">
                  <c:v>10.944735987748899</c:v>
                </c:pt>
                <c:pt idx="1194">
                  <c:v>10.944735987748899</c:v>
                </c:pt>
                <c:pt idx="1195">
                  <c:v>10.944735987748899</c:v>
                </c:pt>
                <c:pt idx="1196">
                  <c:v>10.944735987748899</c:v>
                </c:pt>
                <c:pt idx="1197">
                  <c:v>10.944735987748899</c:v>
                </c:pt>
                <c:pt idx="1198">
                  <c:v>10.944735987748899</c:v>
                </c:pt>
                <c:pt idx="1199">
                  <c:v>10.944735987748899</c:v>
                </c:pt>
                <c:pt idx="1200">
                  <c:v>10.944735987748899</c:v>
                </c:pt>
                <c:pt idx="1201">
                  <c:v>10.944735987748899</c:v>
                </c:pt>
                <c:pt idx="1202">
                  <c:v>10.944735987748899</c:v>
                </c:pt>
                <c:pt idx="1203">
                  <c:v>10.944735987748899</c:v>
                </c:pt>
                <c:pt idx="1204">
                  <c:v>10.944735987748899</c:v>
                </c:pt>
                <c:pt idx="1205">
                  <c:v>10.944735987748899</c:v>
                </c:pt>
                <c:pt idx="1206">
                  <c:v>10.944735987748899</c:v>
                </c:pt>
                <c:pt idx="1207">
                  <c:v>10.944735987748899</c:v>
                </c:pt>
                <c:pt idx="1208">
                  <c:v>10.944735987748899</c:v>
                </c:pt>
                <c:pt idx="1209">
                  <c:v>10.944735987748899</c:v>
                </c:pt>
                <c:pt idx="1210">
                  <c:v>10.944735987748899</c:v>
                </c:pt>
                <c:pt idx="1211">
                  <c:v>10.944735987748899</c:v>
                </c:pt>
                <c:pt idx="1212">
                  <c:v>10.944735987748899</c:v>
                </c:pt>
                <c:pt idx="1213">
                  <c:v>10.944735987748899</c:v>
                </c:pt>
                <c:pt idx="1214">
                  <c:v>10.944735987748899</c:v>
                </c:pt>
                <c:pt idx="1215">
                  <c:v>10.944735987748899</c:v>
                </c:pt>
                <c:pt idx="1216">
                  <c:v>10.944735987748899</c:v>
                </c:pt>
                <c:pt idx="1217">
                  <c:v>10.944735987748899</c:v>
                </c:pt>
                <c:pt idx="1218">
                  <c:v>10.944735987748899</c:v>
                </c:pt>
                <c:pt idx="1219">
                  <c:v>10.944735987748899</c:v>
                </c:pt>
                <c:pt idx="1220">
                  <c:v>10.944735987748899</c:v>
                </c:pt>
                <c:pt idx="1221">
                  <c:v>10.944735987748899</c:v>
                </c:pt>
                <c:pt idx="1222">
                  <c:v>10.944735987748899</c:v>
                </c:pt>
                <c:pt idx="1223">
                  <c:v>10.944735987748899</c:v>
                </c:pt>
                <c:pt idx="1224">
                  <c:v>10.944735987748899</c:v>
                </c:pt>
                <c:pt idx="1225">
                  <c:v>10.944735987748899</c:v>
                </c:pt>
                <c:pt idx="1226">
                  <c:v>10.944735987748899</c:v>
                </c:pt>
                <c:pt idx="1227">
                  <c:v>10.944735987748899</c:v>
                </c:pt>
                <c:pt idx="1228">
                  <c:v>10.944735987748899</c:v>
                </c:pt>
                <c:pt idx="1229">
                  <c:v>10.944735987748899</c:v>
                </c:pt>
                <c:pt idx="1230">
                  <c:v>10.944735987748899</c:v>
                </c:pt>
                <c:pt idx="1231">
                  <c:v>10.944735987748899</c:v>
                </c:pt>
                <c:pt idx="1232">
                  <c:v>10.944735987748899</c:v>
                </c:pt>
                <c:pt idx="1233">
                  <c:v>10.944735987748899</c:v>
                </c:pt>
                <c:pt idx="1234">
                  <c:v>10.944735987748899</c:v>
                </c:pt>
                <c:pt idx="1235">
                  <c:v>10.944735987748899</c:v>
                </c:pt>
                <c:pt idx="1236">
                  <c:v>10.944735987748899</c:v>
                </c:pt>
                <c:pt idx="1237">
                  <c:v>10.944735987748899</c:v>
                </c:pt>
                <c:pt idx="1238">
                  <c:v>10.944735987748899</c:v>
                </c:pt>
                <c:pt idx="1239">
                  <c:v>10.944735987748899</c:v>
                </c:pt>
                <c:pt idx="1240">
                  <c:v>10.944735987748899</c:v>
                </c:pt>
                <c:pt idx="1241">
                  <c:v>10.944735987748899</c:v>
                </c:pt>
                <c:pt idx="1242">
                  <c:v>10.944735987748899</c:v>
                </c:pt>
                <c:pt idx="1243">
                  <c:v>10.944735987748899</c:v>
                </c:pt>
                <c:pt idx="1244">
                  <c:v>10.944735987748899</c:v>
                </c:pt>
                <c:pt idx="1245">
                  <c:v>10.944735987748899</c:v>
                </c:pt>
                <c:pt idx="1246">
                  <c:v>10.944735987748899</c:v>
                </c:pt>
                <c:pt idx="1247">
                  <c:v>10.944735987748899</c:v>
                </c:pt>
                <c:pt idx="1248">
                  <c:v>10.944735987748899</c:v>
                </c:pt>
                <c:pt idx="1249">
                  <c:v>10.944735987748899</c:v>
                </c:pt>
                <c:pt idx="1250">
                  <c:v>10.944735987748899</c:v>
                </c:pt>
                <c:pt idx="1251">
                  <c:v>10.944735987748899</c:v>
                </c:pt>
                <c:pt idx="1252">
                  <c:v>10.944735987748899</c:v>
                </c:pt>
                <c:pt idx="1253">
                  <c:v>10.944735987748899</c:v>
                </c:pt>
                <c:pt idx="1254">
                  <c:v>10.944735987748899</c:v>
                </c:pt>
                <c:pt idx="1255">
                  <c:v>10.944735987748899</c:v>
                </c:pt>
                <c:pt idx="1256">
                  <c:v>10.944735987748899</c:v>
                </c:pt>
                <c:pt idx="1257">
                  <c:v>10.944735987748899</c:v>
                </c:pt>
                <c:pt idx="1258">
                  <c:v>10.944735987748899</c:v>
                </c:pt>
                <c:pt idx="1259">
                  <c:v>10.944735987748899</c:v>
                </c:pt>
                <c:pt idx="1260">
                  <c:v>10.944735987748899</c:v>
                </c:pt>
                <c:pt idx="1261">
                  <c:v>10.944735987748899</c:v>
                </c:pt>
                <c:pt idx="1262">
                  <c:v>10.944735987748899</c:v>
                </c:pt>
                <c:pt idx="1263">
                  <c:v>10.944735987748899</c:v>
                </c:pt>
                <c:pt idx="1264">
                  <c:v>10.944735987748899</c:v>
                </c:pt>
                <c:pt idx="1265">
                  <c:v>10.944735987748899</c:v>
                </c:pt>
                <c:pt idx="1266">
                  <c:v>10.944735987748899</c:v>
                </c:pt>
                <c:pt idx="1267">
                  <c:v>10.944735987748899</c:v>
                </c:pt>
                <c:pt idx="1268">
                  <c:v>10.944735987748899</c:v>
                </c:pt>
                <c:pt idx="1269">
                  <c:v>10.944735987748899</c:v>
                </c:pt>
                <c:pt idx="1270">
                  <c:v>10.944735987748899</c:v>
                </c:pt>
                <c:pt idx="1271">
                  <c:v>10.944735987748899</c:v>
                </c:pt>
                <c:pt idx="1272">
                  <c:v>10.944735987748899</c:v>
                </c:pt>
                <c:pt idx="1273">
                  <c:v>10.944735987748899</c:v>
                </c:pt>
                <c:pt idx="1274">
                  <c:v>10.944735987748899</c:v>
                </c:pt>
                <c:pt idx="1275">
                  <c:v>10.944735987748899</c:v>
                </c:pt>
                <c:pt idx="1276">
                  <c:v>10.944735987748899</c:v>
                </c:pt>
                <c:pt idx="1277">
                  <c:v>10.944735987748899</c:v>
                </c:pt>
                <c:pt idx="1278">
                  <c:v>10.944735987748899</c:v>
                </c:pt>
                <c:pt idx="1279">
                  <c:v>10.944735987748899</c:v>
                </c:pt>
                <c:pt idx="1280">
                  <c:v>10.944735987748899</c:v>
                </c:pt>
                <c:pt idx="1281">
                  <c:v>10.944735987748899</c:v>
                </c:pt>
                <c:pt idx="1282">
                  <c:v>10.944735987748899</c:v>
                </c:pt>
                <c:pt idx="1283">
                  <c:v>10.944735987748899</c:v>
                </c:pt>
                <c:pt idx="1284">
                  <c:v>10.944735987748899</c:v>
                </c:pt>
                <c:pt idx="1285">
                  <c:v>10.944735987748899</c:v>
                </c:pt>
                <c:pt idx="1286">
                  <c:v>10.944735987748899</c:v>
                </c:pt>
                <c:pt idx="1287">
                  <c:v>10.944735987748899</c:v>
                </c:pt>
                <c:pt idx="1288">
                  <c:v>10.944735987748899</c:v>
                </c:pt>
                <c:pt idx="1289">
                  <c:v>10.944735987748899</c:v>
                </c:pt>
                <c:pt idx="1290">
                  <c:v>10.944735987748899</c:v>
                </c:pt>
                <c:pt idx="1291">
                  <c:v>10.944735987748899</c:v>
                </c:pt>
                <c:pt idx="1292">
                  <c:v>10.944735987748899</c:v>
                </c:pt>
                <c:pt idx="1293">
                  <c:v>10.944735987748899</c:v>
                </c:pt>
                <c:pt idx="1294">
                  <c:v>10.944735987748899</c:v>
                </c:pt>
                <c:pt idx="1295">
                  <c:v>10.944735987748899</c:v>
                </c:pt>
                <c:pt idx="1296">
                  <c:v>10.944735987748899</c:v>
                </c:pt>
                <c:pt idx="1297">
                  <c:v>10.944735987748899</c:v>
                </c:pt>
                <c:pt idx="1298">
                  <c:v>10.944735987748899</c:v>
                </c:pt>
                <c:pt idx="1299">
                  <c:v>10.944735987748899</c:v>
                </c:pt>
                <c:pt idx="1300">
                  <c:v>10.944735987748899</c:v>
                </c:pt>
                <c:pt idx="1301">
                  <c:v>10.944735987748899</c:v>
                </c:pt>
                <c:pt idx="1302">
                  <c:v>10.944735987748899</c:v>
                </c:pt>
                <c:pt idx="1303">
                  <c:v>10.944735987748899</c:v>
                </c:pt>
                <c:pt idx="1304">
                  <c:v>10.944735987748899</c:v>
                </c:pt>
                <c:pt idx="1305">
                  <c:v>10.944735987748899</c:v>
                </c:pt>
              </c:numCache>
            </c:numRef>
          </c:val>
          <c:smooth val="0"/>
          <c:extLst>
            <c:ext xmlns:c16="http://schemas.microsoft.com/office/drawing/2014/chart" uri="{C3380CC4-5D6E-409C-BE32-E72D297353CC}">
              <c16:uniqueId val="{00000007-564C-4C2A-B129-456D32917880}"/>
            </c:ext>
          </c:extLst>
        </c:ser>
        <c:dLbls>
          <c:showLegendKey val="0"/>
          <c:showVal val="0"/>
          <c:showCatName val="0"/>
          <c:showSerName val="0"/>
          <c:showPercent val="0"/>
          <c:showBubbleSize val="0"/>
        </c:dLbls>
        <c:smooth val="0"/>
        <c:axId val="303574047"/>
        <c:axId val="303576543"/>
      </c:lineChart>
      <c:dateAx>
        <c:axId val="303574047"/>
        <c:scaling>
          <c:orientation val="minMax"/>
          <c:max val="45565"/>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3576543"/>
        <c:crosses val="autoZero"/>
        <c:auto val="1"/>
        <c:lblOffset val="100"/>
        <c:baseTimeUnit val="days"/>
        <c:majorUnit val="12"/>
        <c:majorTimeUnit val="months"/>
        <c:minorUnit val="12"/>
        <c:minorTimeUnit val="months"/>
      </c:dateAx>
      <c:valAx>
        <c:axId val="303576543"/>
        <c:scaling>
          <c:orientation val="minMax"/>
          <c:min val="5"/>
        </c:scaling>
        <c:delete val="0"/>
        <c:axPos val="l"/>
        <c:numFmt formatCode="0" sourceLinked="0"/>
        <c:majorTickMark val="in"/>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3574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atin typeface="BNPP Serif" panose="00000500000000000000" pitchFamily="2" charset="0"/>
              </a:defRPr>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atin typeface="BNPP Serif" panose="00000500000000000000" pitchFamily="2" charset="0"/>
              </a:defRPr>
            </a:lvl1pPr>
          </a:lstStyle>
          <a:p>
            <a:fld id="{5C53B568-B925-48F6-8D6F-5AC9CA4C4875}" type="datetimeFigureOut">
              <a:rPr lang="en-GB" smtClean="0"/>
              <a:pPr/>
              <a:t>25/09/2024</a:t>
            </a:fld>
            <a:endParaRPr lang="en-GB" dirty="0"/>
          </a:p>
        </p:txBody>
      </p:sp>
      <p:sp>
        <p:nvSpPr>
          <p:cNvPr id="4" name="Slide Image Placeholder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atin typeface="BNPP Serif" panose="00000500000000000000" pitchFamily="2" charset="0"/>
              </a:defRPr>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atin typeface="BNPP Serif" panose="00000500000000000000" pitchFamily="2" charset="0"/>
              </a:defRPr>
            </a:lvl1pPr>
          </a:lstStyle>
          <a:p>
            <a:fld id="{A96E7CEF-9417-4204-A549-7A6F3785568B}" type="slidenum">
              <a:rPr lang="en-GB" smtClean="0"/>
              <a:pPr/>
              <a:t>‹#›</a:t>
            </a:fld>
            <a:endParaRPr lang="en-GB" dirty="0"/>
          </a:p>
        </p:txBody>
      </p:sp>
    </p:spTree>
    <p:extLst>
      <p:ext uri="{BB962C8B-B14F-4D97-AF65-F5344CB8AC3E}">
        <p14:creationId xmlns:p14="http://schemas.microsoft.com/office/powerpoint/2010/main" val="746983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NPP Serif" panose="00000500000000000000" pitchFamily="2"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6E7CEF-9417-4204-A549-7A6F3785568B}" type="slidenum">
              <a:rPr lang="en-GB" smtClean="0"/>
              <a:pPr/>
              <a:t>1</a:t>
            </a:fld>
            <a:endParaRPr lang="en-GB" dirty="0"/>
          </a:p>
        </p:txBody>
      </p:sp>
    </p:spTree>
    <p:extLst>
      <p:ext uri="{BB962C8B-B14F-4D97-AF65-F5344CB8AC3E}">
        <p14:creationId xmlns:p14="http://schemas.microsoft.com/office/powerpoint/2010/main" val="3112962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94647" rtl="0" eaLnBrk="1" fontAlgn="auto" latinLnBrk="0" hangingPunct="1">
              <a:lnSpc>
                <a:spcPct val="100000"/>
              </a:lnSpc>
              <a:spcBef>
                <a:spcPts val="0"/>
              </a:spcBef>
              <a:spcAft>
                <a:spcPts val="0"/>
              </a:spcAft>
              <a:buClrTx/>
              <a:buSzTx/>
              <a:buFontTx/>
              <a:buNone/>
              <a:tabLst/>
              <a:defRPr/>
            </a:pPr>
            <a:fld id="{F84B7524-BFB9-49A2-90C7-FF65E71041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9464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7868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19480B-3641-428B-B0EC-DB197F1F9A95}" type="slidenum">
              <a:rPr lang="en-US" smtClean="0"/>
              <a:t>3</a:t>
            </a:fld>
            <a:endParaRPr lang="en-US"/>
          </a:p>
        </p:txBody>
      </p:sp>
    </p:spTree>
    <p:extLst>
      <p:ext uri="{BB962C8B-B14F-4D97-AF65-F5344CB8AC3E}">
        <p14:creationId xmlns:p14="http://schemas.microsoft.com/office/powerpoint/2010/main" val="117568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4B7524-BFB9-49A2-90C7-FF65E7104140}" type="slidenum">
              <a:rPr lang="en-US" smtClean="0"/>
              <a:pPr/>
              <a:t>4</a:t>
            </a:fld>
            <a:endParaRPr lang="en-US" dirty="0"/>
          </a:p>
        </p:txBody>
      </p:sp>
    </p:spTree>
    <p:extLst>
      <p:ext uri="{BB962C8B-B14F-4D97-AF65-F5344CB8AC3E}">
        <p14:creationId xmlns:p14="http://schemas.microsoft.com/office/powerpoint/2010/main" val="4110713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4B7524-BFB9-49A2-90C7-FF65E7104140}" type="slidenum">
              <a:rPr lang="en-US" smtClean="0"/>
              <a:pPr/>
              <a:t>5</a:t>
            </a:fld>
            <a:endParaRPr lang="en-US" dirty="0"/>
          </a:p>
        </p:txBody>
      </p:sp>
    </p:spTree>
    <p:extLst>
      <p:ext uri="{BB962C8B-B14F-4D97-AF65-F5344CB8AC3E}">
        <p14:creationId xmlns:p14="http://schemas.microsoft.com/office/powerpoint/2010/main" val="1903551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4B7524-BFB9-49A2-90C7-FF65E7104140}" type="slidenum">
              <a:rPr lang="en-US" smtClean="0"/>
              <a:pPr/>
              <a:t>6</a:t>
            </a:fld>
            <a:endParaRPr lang="en-US" dirty="0"/>
          </a:p>
        </p:txBody>
      </p:sp>
    </p:spTree>
    <p:extLst>
      <p:ext uri="{BB962C8B-B14F-4D97-AF65-F5344CB8AC3E}">
        <p14:creationId xmlns:p14="http://schemas.microsoft.com/office/powerpoint/2010/main" val="33627042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hem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srcRect t="5987" b="5612"/>
          <a:stretch/>
        </p:blipFill>
        <p:spPr>
          <a:xfrm flipH="1">
            <a:off x="372140" y="430097"/>
            <a:ext cx="6900530" cy="2229976"/>
          </a:xfrm>
          <a:prstGeom prst="rect">
            <a:avLst/>
          </a:prstGeom>
        </p:spPr>
      </p:pic>
      <p:sp>
        <p:nvSpPr>
          <p:cNvPr id="13" name="Rectangle 12"/>
          <p:cNvSpPr/>
          <p:nvPr userDrawn="1"/>
        </p:nvSpPr>
        <p:spPr>
          <a:xfrm>
            <a:off x="372140" y="430097"/>
            <a:ext cx="6900530" cy="2213033"/>
          </a:xfrm>
          <a:prstGeom prst="rect">
            <a:avLst/>
          </a:prstGeom>
          <a:gradFill flip="none" rotWithShape="1">
            <a:gsLst>
              <a:gs pos="0">
                <a:schemeClr val="tx1">
                  <a:alpha val="77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US" sz="1200" dirty="0"/>
          </a:p>
        </p:txBody>
      </p:sp>
      <p:grpSp>
        <p:nvGrpSpPr>
          <p:cNvPr id="40" name="Group 5">
            <a:extLst>
              <a:ext uri="{FF2B5EF4-FFF2-40B4-BE49-F238E27FC236}">
                <a16:creationId xmlns:a16="http://schemas.microsoft.com/office/drawing/2014/main" id="{D67709E6-B120-49D5-AA4D-CBA79DFE770C}"/>
              </a:ext>
            </a:extLst>
          </p:cNvPr>
          <p:cNvGrpSpPr/>
          <p:nvPr/>
        </p:nvGrpSpPr>
        <p:grpSpPr>
          <a:xfrm>
            <a:off x="539700" y="9971528"/>
            <a:ext cx="2034532" cy="359427"/>
            <a:chOff x="440971" y="5747478"/>
            <a:chExt cx="3636852" cy="642497"/>
          </a:xfrm>
        </p:grpSpPr>
        <p:sp>
          <p:nvSpPr>
            <p:cNvPr id="41" name="Freeform: Shape 6">
              <a:extLst>
                <a:ext uri="{FF2B5EF4-FFF2-40B4-BE49-F238E27FC236}">
                  <a16:creationId xmlns:a16="http://schemas.microsoft.com/office/drawing/2014/main" id="{B1DA0CD1-081F-4E6D-9205-3934B75AD91D}"/>
                </a:ext>
              </a:extLst>
            </p:cNvPr>
            <p:cNvSpPr>
              <a:spLocks noChangeAspect="1"/>
            </p:cNvSpPr>
            <p:nvPr/>
          </p:nvSpPr>
          <p:spPr bwMode="auto">
            <a:xfrm>
              <a:off x="1244021" y="5837108"/>
              <a:ext cx="2833802" cy="465537"/>
            </a:xfrm>
            <a:custGeom>
              <a:avLst/>
              <a:gdLst>
                <a:gd name="connsiteX0" fmla="*/ 7398840 w 12195171"/>
                <a:gd name="connsiteY0" fmla="*/ 1563687 h 2003425"/>
                <a:gd name="connsiteX1" fmla="*/ 7324721 w 12195171"/>
                <a:gd name="connsiteY1" fmla="*/ 1753795 h 2003425"/>
                <a:gd name="connsiteX2" fmla="*/ 7400816 w 12195171"/>
                <a:gd name="connsiteY2" fmla="*/ 1755775 h 2003425"/>
                <a:gd name="connsiteX3" fmla="*/ 7473946 w 12195171"/>
                <a:gd name="connsiteY3" fmla="*/ 1753795 h 2003425"/>
                <a:gd name="connsiteX4" fmla="*/ 7398840 w 12195171"/>
                <a:gd name="connsiteY4" fmla="*/ 1563687 h 2003425"/>
                <a:gd name="connsiteX5" fmla="*/ 5921964 w 12195171"/>
                <a:gd name="connsiteY5" fmla="*/ 1563687 h 2003425"/>
                <a:gd name="connsiteX6" fmla="*/ 5848347 w 12195171"/>
                <a:gd name="connsiteY6" fmla="*/ 1753795 h 2003425"/>
                <a:gd name="connsiteX7" fmla="*/ 5924948 w 12195171"/>
                <a:gd name="connsiteY7" fmla="*/ 1755775 h 2003425"/>
                <a:gd name="connsiteX8" fmla="*/ 5997572 w 12195171"/>
                <a:gd name="connsiteY8" fmla="*/ 1753795 h 2003425"/>
                <a:gd name="connsiteX9" fmla="*/ 5921964 w 12195171"/>
                <a:gd name="connsiteY9" fmla="*/ 1563687 h 2003425"/>
                <a:gd name="connsiteX10" fmla="*/ 2006906 w 12195171"/>
                <a:gd name="connsiteY10" fmla="*/ 1563687 h 2003425"/>
                <a:gd name="connsiteX11" fmla="*/ 1933576 w 12195171"/>
                <a:gd name="connsiteY11" fmla="*/ 1753795 h 2003425"/>
                <a:gd name="connsiteX12" fmla="*/ 2008861 w 12195171"/>
                <a:gd name="connsiteY12" fmla="*/ 1755775 h 2003425"/>
                <a:gd name="connsiteX13" fmla="*/ 2081213 w 12195171"/>
                <a:gd name="connsiteY13" fmla="*/ 1753795 h 2003425"/>
                <a:gd name="connsiteX14" fmla="*/ 2006906 w 12195171"/>
                <a:gd name="connsiteY14" fmla="*/ 1563687 h 2003425"/>
                <a:gd name="connsiteX15" fmla="*/ 11591921 w 12195171"/>
                <a:gd name="connsiteY15" fmla="*/ 1355725 h 2003425"/>
                <a:gd name="connsiteX16" fmla="*/ 12195171 w 12195171"/>
                <a:gd name="connsiteY16" fmla="*/ 1355725 h 2003425"/>
                <a:gd name="connsiteX17" fmla="*/ 12195171 w 12195171"/>
                <a:gd name="connsiteY17" fmla="*/ 1458557 h 2003425"/>
                <a:gd name="connsiteX18" fmla="*/ 11993428 w 12195171"/>
                <a:gd name="connsiteY18" fmla="*/ 1443726 h 2003425"/>
                <a:gd name="connsiteX19" fmla="*/ 11988484 w 12195171"/>
                <a:gd name="connsiteY19" fmla="*/ 1655323 h 2003425"/>
                <a:gd name="connsiteX20" fmla="*/ 12000351 w 12195171"/>
                <a:gd name="connsiteY20" fmla="*/ 1987550 h 2003425"/>
                <a:gd name="connsiteX21" fmla="*/ 11788719 w 12195171"/>
                <a:gd name="connsiteY21" fmla="*/ 1987550 h 2003425"/>
                <a:gd name="connsiteX22" fmla="*/ 11799597 w 12195171"/>
                <a:gd name="connsiteY22" fmla="*/ 1655323 h 2003425"/>
                <a:gd name="connsiteX23" fmla="*/ 11796630 w 12195171"/>
                <a:gd name="connsiteY23" fmla="*/ 1443726 h 2003425"/>
                <a:gd name="connsiteX24" fmla="*/ 11591921 w 12195171"/>
                <a:gd name="connsiteY24" fmla="*/ 1458557 h 2003425"/>
                <a:gd name="connsiteX25" fmla="*/ 11591921 w 12195171"/>
                <a:gd name="connsiteY25" fmla="*/ 1355725 h 2003425"/>
                <a:gd name="connsiteX26" fmla="*/ 10900549 w 12195171"/>
                <a:gd name="connsiteY26" fmla="*/ 1355725 h 2003425"/>
                <a:gd name="connsiteX27" fmla="*/ 11093246 w 12195171"/>
                <a:gd name="connsiteY27" fmla="*/ 1355725 h 2003425"/>
                <a:gd name="connsiteX28" fmla="*/ 11294838 w 12195171"/>
                <a:gd name="connsiteY28" fmla="*/ 1683997 h 2003425"/>
                <a:gd name="connsiteX29" fmla="*/ 11313613 w 12195171"/>
                <a:gd name="connsiteY29" fmla="*/ 1722559 h 2003425"/>
                <a:gd name="connsiteX30" fmla="*/ 11313613 w 12195171"/>
                <a:gd name="connsiteY30" fmla="*/ 1355725 h 2003425"/>
                <a:gd name="connsiteX31" fmla="*/ 11485559 w 12195171"/>
                <a:gd name="connsiteY31" fmla="*/ 1355725 h 2003425"/>
                <a:gd name="connsiteX32" fmla="*/ 11475677 w 12195171"/>
                <a:gd name="connsiteY32" fmla="*/ 1655323 h 2003425"/>
                <a:gd name="connsiteX33" fmla="*/ 11485559 w 12195171"/>
                <a:gd name="connsiteY33" fmla="*/ 1987550 h 2003425"/>
                <a:gd name="connsiteX34" fmla="*/ 11336342 w 12195171"/>
                <a:gd name="connsiteY34" fmla="*/ 1987550 h 2003425"/>
                <a:gd name="connsiteX35" fmla="*/ 11097199 w 12195171"/>
                <a:gd name="connsiteY35" fmla="*/ 1634559 h 2003425"/>
                <a:gd name="connsiteX36" fmla="*/ 11057671 w 12195171"/>
                <a:gd name="connsiteY36" fmla="*/ 1547547 h 2003425"/>
                <a:gd name="connsiteX37" fmla="*/ 11057671 w 12195171"/>
                <a:gd name="connsiteY37" fmla="*/ 1748267 h 2003425"/>
                <a:gd name="connsiteX38" fmla="*/ 11066565 w 12195171"/>
                <a:gd name="connsiteY38" fmla="*/ 1987550 h 2003425"/>
                <a:gd name="connsiteX39" fmla="*/ 10896596 w 12195171"/>
                <a:gd name="connsiteY39" fmla="*/ 1987550 h 2003425"/>
                <a:gd name="connsiteX40" fmla="*/ 10908454 w 12195171"/>
                <a:gd name="connsiteY40" fmla="*/ 1655323 h 2003425"/>
                <a:gd name="connsiteX41" fmla="*/ 10900549 w 12195171"/>
                <a:gd name="connsiteY41" fmla="*/ 1355725 h 2003425"/>
                <a:gd name="connsiteX42" fmla="*/ 10210198 w 12195171"/>
                <a:gd name="connsiteY42" fmla="*/ 1355725 h 2003425"/>
                <a:gd name="connsiteX43" fmla="*/ 10744827 w 12195171"/>
                <a:gd name="connsiteY43" fmla="*/ 1355725 h 2003425"/>
                <a:gd name="connsiteX44" fmla="*/ 10744827 w 12195171"/>
                <a:gd name="connsiteY44" fmla="*/ 1461524 h 2003425"/>
                <a:gd name="connsiteX45" fmla="*/ 10552757 w 12195171"/>
                <a:gd name="connsiteY45" fmla="*/ 1450647 h 2003425"/>
                <a:gd name="connsiteX46" fmla="*/ 10467612 w 12195171"/>
                <a:gd name="connsiteY46" fmla="*/ 1450647 h 2003425"/>
                <a:gd name="connsiteX47" fmla="*/ 10435930 w 12195171"/>
                <a:gd name="connsiteY47" fmla="*/ 1450647 h 2003425"/>
                <a:gd name="connsiteX48" fmla="*/ 10411179 w 12195171"/>
                <a:gd name="connsiteY48" fmla="*/ 1450647 h 2003425"/>
                <a:gd name="connsiteX49" fmla="*/ 10409199 w 12195171"/>
                <a:gd name="connsiteY49" fmla="*/ 1616761 h 2003425"/>
                <a:gd name="connsiteX50" fmla="*/ 10635921 w 12195171"/>
                <a:gd name="connsiteY50" fmla="*/ 1612806 h 2003425"/>
                <a:gd name="connsiteX51" fmla="*/ 10635921 w 12195171"/>
                <a:gd name="connsiteY51" fmla="*/ 1716627 h 2003425"/>
                <a:gd name="connsiteX52" fmla="*/ 10408209 w 12195171"/>
                <a:gd name="connsiteY52" fmla="*/ 1713660 h 2003425"/>
                <a:gd name="connsiteX53" fmla="*/ 10411179 w 12195171"/>
                <a:gd name="connsiteY53" fmla="*/ 1896583 h 2003425"/>
                <a:gd name="connsiteX54" fmla="*/ 10761658 w 12195171"/>
                <a:gd name="connsiteY54" fmla="*/ 1885707 h 2003425"/>
                <a:gd name="connsiteX55" fmla="*/ 10761658 w 12195171"/>
                <a:gd name="connsiteY55" fmla="*/ 1987550 h 2003425"/>
                <a:gd name="connsiteX56" fmla="*/ 10209208 w 12195171"/>
                <a:gd name="connsiteY56" fmla="*/ 1987550 h 2003425"/>
                <a:gd name="connsiteX57" fmla="*/ 10219109 w 12195171"/>
                <a:gd name="connsiteY57" fmla="*/ 1657300 h 2003425"/>
                <a:gd name="connsiteX58" fmla="*/ 10210198 w 12195171"/>
                <a:gd name="connsiteY58" fmla="*/ 1355725 h 2003425"/>
                <a:gd name="connsiteX59" fmla="*/ 9305707 w 12195171"/>
                <a:gd name="connsiteY59" fmla="*/ 1355725 h 2003425"/>
                <a:gd name="connsiteX60" fmla="*/ 9567260 w 12195171"/>
                <a:gd name="connsiteY60" fmla="*/ 1355725 h 2003425"/>
                <a:gd name="connsiteX61" fmla="*/ 9682738 w 12195171"/>
                <a:gd name="connsiteY61" fmla="*/ 1780048 h 2003425"/>
                <a:gd name="connsiteX62" fmla="*/ 9792295 w 12195171"/>
                <a:gd name="connsiteY62" fmla="*/ 1355725 h 2003425"/>
                <a:gd name="connsiteX63" fmla="*/ 10054835 w 12195171"/>
                <a:gd name="connsiteY63" fmla="*/ 1355725 h 2003425"/>
                <a:gd name="connsiteX64" fmla="*/ 10044965 w 12195171"/>
                <a:gd name="connsiteY64" fmla="*/ 1657400 h 2003425"/>
                <a:gd name="connsiteX65" fmla="*/ 10056809 w 12195171"/>
                <a:gd name="connsiteY65" fmla="*/ 1987758 h 2003425"/>
                <a:gd name="connsiteX66" fmla="*/ 9873228 w 12195171"/>
                <a:gd name="connsiteY66" fmla="*/ 1987758 h 2003425"/>
                <a:gd name="connsiteX67" fmla="*/ 9882111 w 12195171"/>
                <a:gd name="connsiteY67" fmla="*/ 1530795 h 2003425"/>
                <a:gd name="connsiteX68" fmla="*/ 9732088 w 12195171"/>
                <a:gd name="connsiteY68" fmla="*/ 1990725 h 2003425"/>
                <a:gd name="connsiteX69" fmla="*/ 9610688 w 12195171"/>
                <a:gd name="connsiteY69" fmla="*/ 1990725 h 2003425"/>
                <a:gd name="connsiteX70" fmla="*/ 9463626 w 12195171"/>
                <a:gd name="connsiteY70" fmla="*/ 1527828 h 2003425"/>
                <a:gd name="connsiteX71" fmla="*/ 9475470 w 12195171"/>
                <a:gd name="connsiteY71" fmla="*/ 1987758 h 2003425"/>
                <a:gd name="connsiteX72" fmla="*/ 9302746 w 12195171"/>
                <a:gd name="connsiteY72" fmla="*/ 1987758 h 2003425"/>
                <a:gd name="connsiteX73" fmla="*/ 9313603 w 12195171"/>
                <a:gd name="connsiteY73" fmla="*/ 1657400 h 2003425"/>
                <a:gd name="connsiteX74" fmla="*/ 9305707 w 12195171"/>
                <a:gd name="connsiteY74" fmla="*/ 1355725 h 2003425"/>
                <a:gd name="connsiteX75" fmla="*/ 8611583 w 12195171"/>
                <a:gd name="connsiteY75" fmla="*/ 1355725 h 2003425"/>
                <a:gd name="connsiteX76" fmla="*/ 9144676 w 12195171"/>
                <a:gd name="connsiteY76" fmla="*/ 1355725 h 2003425"/>
                <a:gd name="connsiteX77" fmla="*/ 9144676 w 12195171"/>
                <a:gd name="connsiteY77" fmla="*/ 1461524 h 2003425"/>
                <a:gd name="connsiteX78" fmla="*/ 8953158 w 12195171"/>
                <a:gd name="connsiteY78" fmla="*/ 1450647 h 2003425"/>
                <a:gd name="connsiteX79" fmla="*/ 8868258 w 12195171"/>
                <a:gd name="connsiteY79" fmla="*/ 1450647 h 2003425"/>
                <a:gd name="connsiteX80" fmla="*/ 8836667 w 12195171"/>
                <a:gd name="connsiteY80" fmla="*/ 1450647 h 2003425"/>
                <a:gd name="connsiteX81" fmla="*/ 8811987 w 12195171"/>
                <a:gd name="connsiteY81" fmla="*/ 1450647 h 2003425"/>
                <a:gd name="connsiteX82" fmla="*/ 8810012 w 12195171"/>
                <a:gd name="connsiteY82" fmla="*/ 1616761 h 2003425"/>
                <a:gd name="connsiteX83" fmla="*/ 9036083 w 12195171"/>
                <a:gd name="connsiteY83" fmla="*/ 1612806 h 2003425"/>
                <a:gd name="connsiteX84" fmla="*/ 9036083 w 12195171"/>
                <a:gd name="connsiteY84" fmla="*/ 1716627 h 2003425"/>
                <a:gd name="connsiteX85" fmla="*/ 8809025 w 12195171"/>
                <a:gd name="connsiteY85" fmla="*/ 1713660 h 2003425"/>
                <a:gd name="connsiteX86" fmla="*/ 8811987 w 12195171"/>
                <a:gd name="connsiteY86" fmla="*/ 1896583 h 2003425"/>
                <a:gd name="connsiteX87" fmla="*/ 9161459 w 12195171"/>
                <a:gd name="connsiteY87" fmla="*/ 1885707 h 2003425"/>
                <a:gd name="connsiteX88" fmla="*/ 9161459 w 12195171"/>
                <a:gd name="connsiteY88" fmla="*/ 1987550 h 2003425"/>
                <a:gd name="connsiteX89" fmla="*/ 8610596 w 12195171"/>
                <a:gd name="connsiteY89" fmla="*/ 1987550 h 2003425"/>
                <a:gd name="connsiteX90" fmla="*/ 8620468 w 12195171"/>
                <a:gd name="connsiteY90" fmla="*/ 1657300 h 2003425"/>
                <a:gd name="connsiteX91" fmla="*/ 8611583 w 12195171"/>
                <a:gd name="connsiteY91" fmla="*/ 1355725 h 2003425"/>
                <a:gd name="connsiteX92" fmla="*/ 7343592 w 12195171"/>
                <a:gd name="connsiteY92" fmla="*/ 1355725 h 2003425"/>
                <a:gd name="connsiteX93" fmla="*/ 7491589 w 12195171"/>
                <a:gd name="connsiteY93" fmla="*/ 1355725 h 2003425"/>
                <a:gd name="connsiteX94" fmla="*/ 7770809 w 12195171"/>
                <a:gd name="connsiteY94" fmla="*/ 1987550 h 2003425"/>
                <a:gd name="connsiteX95" fmla="*/ 7563614 w 12195171"/>
                <a:gd name="connsiteY95" fmla="*/ 1987550 h 2003425"/>
                <a:gd name="connsiteX96" fmla="*/ 7508362 w 12195171"/>
                <a:gd name="connsiteY96" fmla="*/ 1849122 h 2003425"/>
                <a:gd name="connsiteX97" fmla="*/ 7400817 w 12195171"/>
                <a:gd name="connsiteY97" fmla="*/ 1848133 h 2003425"/>
                <a:gd name="connsiteX98" fmla="*/ 7294260 w 12195171"/>
                <a:gd name="connsiteY98" fmla="*/ 1851100 h 2003425"/>
                <a:gd name="connsiteX99" fmla="*/ 7243941 w 12195171"/>
                <a:gd name="connsiteY99" fmla="*/ 1987550 h 2003425"/>
                <a:gd name="connsiteX100" fmla="*/ 7064371 w 12195171"/>
                <a:gd name="connsiteY100" fmla="*/ 1987550 h 2003425"/>
                <a:gd name="connsiteX101" fmla="*/ 7343592 w 12195171"/>
                <a:gd name="connsiteY101" fmla="*/ 1355725 h 2003425"/>
                <a:gd name="connsiteX102" fmla="*/ 6387883 w 12195171"/>
                <a:gd name="connsiteY102" fmla="*/ 1355725 h 2003425"/>
                <a:gd name="connsiteX103" fmla="*/ 6581371 w 12195171"/>
                <a:gd name="connsiteY103" fmla="*/ 1355725 h 2003425"/>
                <a:gd name="connsiteX104" fmla="*/ 6782757 w 12195171"/>
                <a:gd name="connsiteY104" fmla="*/ 1683997 h 2003425"/>
                <a:gd name="connsiteX105" fmla="*/ 6801513 w 12195171"/>
                <a:gd name="connsiteY105" fmla="*/ 1722559 h 2003425"/>
                <a:gd name="connsiteX106" fmla="*/ 6801513 w 12195171"/>
                <a:gd name="connsiteY106" fmla="*/ 1355725 h 2003425"/>
                <a:gd name="connsiteX107" fmla="*/ 6972296 w 12195171"/>
                <a:gd name="connsiteY107" fmla="*/ 1355725 h 2003425"/>
                <a:gd name="connsiteX108" fmla="*/ 6963412 w 12195171"/>
                <a:gd name="connsiteY108" fmla="*/ 1655323 h 2003425"/>
                <a:gd name="connsiteX109" fmla="*/ 6972296 w 12195171"/>
                <a:gd name="connsiteY109" fmla="*/ 1987550 h 2003425"/>
                <a:gd name="connsiteX110" fmla="*/ 6824219 w 12195171"/>
                <a:gd name="connsiteY110" fmla="*/ 1987550 h 2003425"/>
                <a:gd name="connsiteX111" fmla="*/ 6585320 w 12195171"/>
                <a:gd name="connsiteY111" fmla="*/ 1634559 h 2003425"/>
                <a:gd name="connsiteX112" fmla="*/ 6544845 w 12195171"/>
                <a:gd name="connsiteY112" fmla="*/ 1547547 h 2003425"/>
                <a:gd name="connsiteX113" fmla="*/ 6544845 w 12195171"/>
                <a:gd name="connsiteY113" fmla="*/ 1748267 h 2003425"/>
                <a:gd name="connsiteX114" fmla="*/ 6554717 w 12195171"/>
                <a:gd name="connsiteY114" fmla="*/ 1987550 h 2003425"/>
                <a:gd name="connsiteX115" fmla="*/ 6384921 w 12195171"/>
                <a:gd name="connsiteY115" fmla="*/ 1987550 h 2003425"/>
                <a:gd name="connsiteX116" fmla="*/ 6396767 w 12195171"/>
                <a:gd name="connsiteY116" fmla="*/ 1655323 h 2003425"/>
                <a:gd name="connsiteX117" fmla="*/ 6387883 w 12195171"/>
                <a:gd name="connsiteY117" fmla="*/ 1355725 h 2003425"/>
                <a:gd name="connsiteX118" fmla="*/ 5866854 w 12195171"/>
                <a:gd name="connsiteY118" fmla="*/ 1355725 h 2003425"/>
                <a:gd name="connsiteX119" fmla="*/ 6013988 w 12195171"/>
                <a:gd name="connsiteY119" fmla="*/ 1355725 h 2003425"/>
                <a:gd name="connsiteX120" fmla="*/ 6294433 w 12195171"/>
                <a:gd name="connsiteY120" fmla="*/ 1987550 h 2003425"/>
                <a:gd name="connsiteX121" fmla="*/ 6087062 w 12195171"/>
                <a:gd name="connsiteY121" fmla="*/ 1987550 h 2003425"/>
                <a:gd name="connsiteX122" fmla="*/ 6031763 w 12195171"/>
                <a:gd name="connsiteY122" fmla="*/ 1849122 h 2003425"/>
                <a:gd name="connsiteX123" fmla="*/ 5924128 w 12195171"/>
                <a:gd name="connsiteY123" fmla="*/ 1848133 h 2003425"/>
                <a:gd name="connsiteX124" fmla="*/ 5817479 w 12195171"/>
                <a:gd name="connsiteY124" fmla="*/ 1851100 h 2003425"/>
                <a:gd name="connsiteX125" fmla="*/ 5767119 w 12195171"/>
                <a:gd name="connsiteY125" fmla="*/ 1987550 h 2003425"/>
                <a:gd name="connsiteX126" fmla="*/ 5586410 w 12195171"/>
                <a:gd name="connsiteY126" fmla="*/ 1987550 h 2003425"/>
                <a:gd name="connsiteX127" fmla="*/ 5866854 w 12195171"/>
                <a:gd name="connsiteY127" fmla="*/ 1355725 h 2003425"/>
                <a:gd name="connsiteX128" fmla="*/ 4742250 w 12195171"/>
                <a:gd name="connsiteY128" fmla="*/ 1355725 h 2003425"/>
                <a:gd name="connsiteX129" fmla="*/ 5005343 w 12195171"/>
                <a:gd name="connsiteY129" fmla="*/ 1355725 h 2003425"/>
                <a:gd name="connsiteX130" fmla="*/ 5120076 w 12195171"/>
                <a:gd name="connsiteY130" fmla="*/ 1780048 h 2003425"/>
                <a:gd name="connsiteX131" fmla="*/ 5230851 w 12195171"/>
                <a:gd name="connsiteY131" fmla="*/ 1355725 h 2003425"/>
                <a:gd name="connsiteX132" fmla="*/ 5492956 w 12195171"/>
                <a:gd name="connsiteY132" fmla="*/ 1355725 h 2003425"/>
                <a:gd name="connsiteX133" fmla="*/ 5484053 w 12195171"/>
                <a:gd name="connsiteY133" fmla="*/ 1657400 h 2003425"/>
                <a:gd name="connsiteX134" fmla="*/ 5495922 w 12195171"/>
                <a:gd name="connsiteY134" fmla="*/ 1987758 h 2003425"/>
                <a:gd name="connsiteX135" fmla="*/ 5311957 w 12195171"/>
                <a:gd name="connsiteY135" fmla="*/ 1987758 h 2003425"/>
                <a:gd name="connsiteX136" fmla="*/ 5320857 w 12195171"/>
                <a:gd name="connsiteY136" fmla="*/ 1530795 h 2003425"/>
                <a:gd name="connsiteX137" fmla="*/ 5170519 w 12195171"/>
                <a:gd name="connsiteY137" fmla="*/ 1990725 h 2003425"/>
                <a:gd name="connsiteX138" fmla="*/ 5048863 w 12195171"/>
                <a:gd name="connsiteY138" fmla="*/ 1990725 h 2003425"/>
                <a:gd name="connsiteX139" fmla="*/ 4900501 w 12195171"/>
                <a:gd name="connsiteY139" fmla="*/ 1527828 h 2003425"/>
                <a:gd name="connsiteX140" fmla="*/ 4912371 w 12195171"/>
                <a:gd name="connsiteY140" fmla="*/ 1987758 h 2003425"/>
                <a:gd name="connsiteX141" fmla="*/ 4740273 w 12195171"/>
                <a:gd name="connsiteY141" fmla="*/ 1987758 h 2003425"/>
                <a:gd name="connsiteX142" fmla="*/ 4750163 w 12195171"/>
                <a:gd name="connsiteY142" fmla="*/ 1657400 h 2003425"/>
                <a:gd name="connsiteX143" fmla="*/ 4742250 w 12195171"/>
                <a:gd name="connsiteY143" fmla="*/ 1355725 h 2003425"/>
                <a:gd name="connsiteX144" fmla="*/ 3684979 w 12195171"/>
                <a:gd name="connsiteY144" fmla="*/ 1355725 h 2003425"/>
                <a:gd name="connsiteX145" fmla="*/ 3891682 w 12195171"/>
                <a:gd name="connsiteY145" fmla="*/ 1355725 h 2003425"/>
                <a:gd name="connsiteX146" fmla="*/ 3884760 w 12195171"/>
                <a:gd name="connsiteY146" fmla="*/ 1613794 h 2003425"/>
                <a:gd name="connsiteX147" fmla="*/ 4055860 w 12195171"/>
                <a:gd name="connsiteY147" fmla="*/ 1615772 h 2003425"/>
                <a:gd name="connsiteX148" fmla="*/ 4101355 w 12195171"/>
                <a:gd name="connsiteY148" fmla="*/ 1614783 h 2003425"/>
                <a:gd name="connsiteX149" fmla="*/ 4093442 w 12195171"/>
                <a:gd name="connsiteY149" fmla="*/ 1355725 h 2003425"/>
                <a:gd name="connsiteX150" fmla="*/ 4300145 w 12195171"/>
                <a:gd name="connsiteY150" fmla="*/ 1355725 h 2003425"/>
                <a:gd name="connsiteX151" fmla="*/ 4293222 w 12195171"/>
                <a:gd name="connsiteY151" fmla="*/ 1657300 h 2003425"/>
                <a:gd name="connsiteX152" fmla="*/ 4302123 w 12195171"/>
                <a:gd name="connsiteY152" fmla="*/ 1987550 h 2003425"/>
                <a:gd name="connsiteX153" fmla="*/ 4093442 w 12195171"/>
                <a:gd name="connsiteY153" fmla="*/ 1987550 h 2003425"/>
                <a:gd name="connsiteX154" fmla="*/ 4103332 w 12195171"/>
                <a:gd name="connsiteY154" fmla="*/ 1727503 h 2003425"/>
                <a:gd name="connsiteX155" fmla="*/ 4103332 w 12195171"/>
                <a:gd name="connsiteY155" fmla="*/ 1708717 h 2003425"/>
                <a:gd name="connsiteX156" fmla="*/ 3973771 w 12195171"/>
                <a:gd name="connsiteY156" fmla="*/ 1707728 h 2003425"/>
                <a:gd name="connsiteX157" fmla="*/ 3895639 w 12195171"/>
                <a:gd name="connsiteY157" fmla="*/ 1708717 h 2003425"/>
                <a:gd name="connsiteX158" fmla="*/ 3883771 w 12195171"/>
                <a:gd name="connsiteY158" fmla="*/ 1708717 h 2003425"/>
                <a:gd name="connsiteX159" fmla="*/ 3883771 w 12195171"/>
                <a:gd name="connsiteY159" fmla="*/ 1746290 h 2003425"/>
                <a:gd name="connsiteX160" fmla="*/ 3893661 w 12195171"/>
                <a:gd name="connsiteY160" fmla="*/ 1987550 h 2003425"/>
                <a:gd name="connsiteX161" fmla="*/ 3683000 w 12195171"/>
                <a:gd name="connsiteY161" fmla="*/ 1987550 h 2003425"/>
                <a:gd name="connsiteX162" fmla="*/ 3694869 w 12195171"/>
                <a:gd name="connsiteY162" fmla="*/ 1657300 h 2003425"/>
                <a:gd name="connsiteX163" fmla="*/ 3684979 w 12195171"/>
                <a:gd name="connsiteY163" fmla="*/ 1355725 h 2003425"/>
                <a:gd name="connsiteX164" fmla="*/ 2978150 w 12195171"/>
                <a:gd name="connsiteY164" fmla="*/ 1355725 h 2003425"/>
                <a:gd name="connsiteX165" fmla="*/ 3581400 w 12195171"/>
                <a:gd name="connsiteY165" fmla="*/ 1355725 h 2003425"/>
                <a:gd name="connsiteX166" fmla="*/ 3581400 w 12195171"/>
                <a:gd name="connsiteY166" fmla="*/ 1458557 h 2003425"/>
                <a:gd name="connsiteX167" fmla="*/ 3379658 w 12195171"/>
                <a:gd name="connsiteY167" fmla="*/ 1443726 h 2003425"/>
                <a:gd name="connsiteX168" fmla="*/ 3374714 w 12195171"/>
                <a:gd name="connsiteY168" fmla="*/ 1655323 h 2003425"/>
                <a:gd name="connsiteX169" fmla="*/ 3386581 w 12195171"/>
                <a:gd name="connsiteY169" fmla="*/ 1987550 h 2003425"/>
                <a:gd name="connsiteX170" fmla="*/ 3173959 w 12195171"/>
                <a:gd name="connsiteY170" fmla="*/ 1987550 h 2003425"/>
                <a:gd name="connsiteX171" fmla="*/ 3185827 w 12195171"/>
                <a:gd name="connsiteY171" fmla="*/ 1655323 h 2003425"/>
                <a:gd name="connsiteX172" fmla="*/ 3181871 w 12195171"/>
                <a:gd name="connsiteY172" fmla="*/ 1443726 h 2003425"/>
                <a:gd name="connsiteX173" fmla="*/ 2978150 w 12195171"/>
                <a:gd name="connsiteY173" fmla="*/ 1458557 h 2003425"/>
                <a:gd name="connsiteX174" fmla="*/ 2978150 w 12195171"/>
                <a:gd name="connsiteY174" fmla="*/ 1355725 h 2003425"/>
                <a:gd name="connsiteX175" fmla="*/ 2493363 w 12195171"/>
                <a:gd name="connsiteY175" fmla="*/ 1355725 h 2003425"/>
                <a:gd name="connsiteX176" fmla="*/ 2698724 w 12195171"/>
                <a:gd name="connsiteY176" fmla="*/ 1355725 h 2003425"/>
                <a:gd name="connsiteX177" fmla="*/ 2689839 w 12195171"/>
                <a:gd name="connsiteY177" fmla="*/ 1657300 h 2003425"/>
                <a:gd name="connsiteX178" fmla="*/ 2693787 w 12195171"/>
                <a:gd name="connsiteY178" fmla="*/ 1896583 h 2003425"/>
                <a:gd name="connsiteX179" fmla="*/ 2767835 w 12195171"/>
                <a:gd name="connsiteY179" fmla="*/ 1896583 h 2003425"/>
                <a:gd name="connsiteX180" fmla="*/ 3014664 w 12195171"/>
                <a:gd name="connsiteY180" fmla="*/ 1884718 h 2003425"/>
                <a:gd name="connsiteX181" fmla="*/ 3014664 w 12195171"/>
                <a:gd name="connsiteY181" fmla="*/ 1987550 h 2003425"/>
                <a:gd name="connsiteX182" fmla="*/ 2492376 w 12195171"/>
                <a:gd name="connsiteY182" fmla="*/ 1987550 h 2003425"/>
                <a:gd name="connsiteX183" fmla="*/ 2501262 w 12195171"/>
                <a:gd name="connsiteY183" fmla="*/ 1657300 h 2003425"/>
                <a:gd name="connsiteX184" fmla="*/ 2493363 w 12195171"/>
                <a:gd name="connsiteY184" fmla="*/ 1355725 h 2003425"/>
                <a:gd name="connsiteX185" fmla="*/ 1952082 w 12195171"/>
                <a:gd name="connsiteY185" fmla="*/ 1355725 h 2003425"/>
                <a:gd name="connsiteX186" fmla="*/ 2099217 w 12195171"/>
                <a:gd name="connsiteY186" fmla="*/ 1355725 h 2003425"/>
                <a:gd name="connsiteX187" fmla="*/ 2379663 w 12195171"/>
                <a:gd name="connsiteY187" fmla="*/ 1987550 h 2003425"/>
                <a:gd name="connsiteX188" fmla="*/ 2172292 w 12195171"/>
                <a:gd name="connsiteY188" fmla="*/ 1987550 h 2003425"/>
                <a:gd name="connsiteX189" fmla="*/ 2116992 w 12195171"/>
                <a:gd name="connsiteY189" fmla="*/ 1849122 h 2003425"/>
                <a:gd name="connsiteX190" fmla="*/ 2009356 w 12195171"/>
                <a:gd name="connsiteY190" fmla="*/ 1848133 h 2003425"/>
                <a:gd name="connsiteX191" fmla="*/ 1902708 w 12195171"/>
                <a:gd name="connsiteY191" fmla="*/ 1851100 h 2003425"/>
                <a:gd name="connsiteX192" fmla="*/ 1852347 w 12195171"/>
                <a:gd name="connsiteY192" fmla="*/ 1987550 h 2003425"/>
                <a:gd name="connsiteX193" fmla="*/ 1671637 w 12195171"/>
                <a:gd name="connsiteY193" fmla="*/ 1987550 h 2003425"/>
                <a:gd name="connsiteX194" fmla="*/ 1952082 w 12195171"/>
                <a:gd name="connsiteY194" fmla="*/ 1355725 h 2003425"/>
                <a:gd name="connsiteX195" fmla="*/ 1035437 w 12195171"/>
                <a:gd name="connsiteY195" fmla="*/ 1355725 h 2003425"/>
                <a:gd name="connsiteX196" fmla="*/ 1567543 w 12195171"/>
                <a:gd name="connsiteY196" fmla="*/ 1355725 h 2003425"/>
                <a:gd name="connsiteX197" fmla="*/ 1567543 w 12195171"/>
                <a:gd name="connsiteY197" fmla="*/ 1461524 h 2003425"/>
                <a:gd name="connsiteX198" fmla="*/ 1376024 w 12195171"/>
                <a:gd name="connsiteY198" fmla="*/ 1450647 h 2003425"/>
                <a:gd name="connsiteX199" fmla="*/ 1291124 w 12195171"/>
                <a:gd name="connsiteY199" fmla="*/ 1450647 h 2003425"/>
                <a:gd name="connsiteX200" fmla="*/ 1259533 w 12195171"/>
                <a:gd name="connsiteY200" fmla="*/ 1450647 h 2003425"/>
                <a:gd name="connsiteX201" fmla="*/ 1235840 w 12195171"/>
                <a:gd name="connsiteY201" fmla="*/ 1450647 h 2003425"/>
                <a:gd name="connsiteX202" fmla="*/ 1232878 w 12195171"/>
                <a:gd name="connsiteY202" fmla="*/ 1616761 h 2003425"/>
                <a:gd name="connsiteX203" fmla="*/ 1458950 w 12195171"/>
                <a:gd name="connsiteY203" fmla="*/ 1612806 h 2003425"/>
                <a:gd name="connsiteX204" fmla="*/ 1458950 w 12195171"/>
                <a:gd name="connsiteY204" fmla="*/ 1716627 h 2003425"/>
                <a:gd name="connsiteX205" fmla="*/ 1231892 w 12195171"/>
                <a:gd name="connsiteY205" fmla="*/ 1713660 h 2003425"/>
                <a:gd name="connsiteX206" fmla="*/ 1235840 w 12195171"/>
                <a:gd name="connsiteY206" fmla="*/ 1896583 h 2003425"/>
                <a:gd name="connsiteX207" fmla="*/ 1584325 w 12195171"/>
                <a:gd name="connsiteY207" fmla="*/ 1885707 h 2003425"/>
                <a:gd name="connsiteX208" fmla="*/ 1584325 w 12195171"/>
                <a:gd name="connsiteY208" fmla="*/ 1987550 h 2003425"/>
                <a:gd name="connsiteX209" fmla="*/ 1033462 w 12195171"/>
                <a:gd name="connsiteY209" fmla="*/ 1987550 h 2003425"/>
                <a:gd name="connsiteX210" fmla="*/ 1043335 w 12195171"/>
                <a:gd name="connsiteY210" fmla="*/ 1657300 h 2003425"/>
                <a:gd name="connsiteX211" fmla="*/ 1035437 w 12195171"/>
                <a:gd name="connsiteY211" fmla="*/ 1355725 h 2003425"/>
                <a:gd name="connsiteX212" fmla="*/ 0 w 12195171"/>
                <a:gd name="connsiteY212" fmla="*/ 1355725 h 2003425"/>
                <a:gd name="connsiteX213" fmla="*/ 191795 w 12195171"/>
                <a:gd name="connsiteY213" fmla="*/ 1355725 h 2003425"/>
                <a:gd name="connsiteX214" fmla="*/ 302521 w 12195171"/>
                <a:gd name="connsiteY214" fmla="*/ 1772987 h 2003425"/>
                <a:gd name="connsiteX215" fmla="*/ 431044 w 12195171"/>
                <a:gd name="connsiteY215" fmla="*/ 1355725 h 2003425"/>
                <a:gd name="connsiteX216" fmla="*/ 539793 w 12195171"/>
                <a:gd name="connsiteY216" fmla="*/ 1355725 h 2003425"/>
                <a:gd name="connsiteX217" fmla="*/ 652498 w 12195171"/>
                <a:gd name="connsiteY217" fmla="*/ 1780897 h 2003425"/>
                <a:gd name="connsiteX218" fmla="*/ 765202 w 12195171"/>
                <a:gd name="connsiteY218" fmla="*/ 1355725 h 2003425"/>
                <a:gd name="connsiteX219" fmla="*/ 938213 w 12195171"/>
                <a:gd name="connsiteY219" fmla="*/ 1355725 h 2003425"/>
                <a:gd name="connsiteX220" fmla="*/ 711816 w 12195171"/>
                <a:gd name="connsiteY220" fmla="*/ 1987550 h 2003425"/>
                <a:gd name="connsiteX221" fmla="*/ 563521 w 12195171"/>
                <a:gd name="connsiteY221" fmla="*/ 1987550 h 2003425"/>
                <a:gd name="connsiteX222" fmla="*/ 463669 w 12195171"/>
                <a:gd name="connsiteY222" fmla="*/ 1639503 h 2003425"/>
                <a:gd name="connsiteX223" fmla="*/ 347010 w 12195171"/>
                <a:gd name="connsiteY223" fmla="*/ 1987550 h 2003425"/>
                <a:gd name="connsiteX224" fmla="*/ 198715 w 12195171"/>
                <a:gd name="connsiteY224" fmla="*/ 1987550 h 2003425"/>
                <a:gd name="connsiteX225" fmla="*/ 0 w 12195171"/>
                <a:gd name="connsiteY225" fmla="*/ 1355725 h 2003425"/>
                <a:gd name="connsiteX226" fmla="*/ 8219504 w 12195171"/>
                <a:gd name="connsiteY226" fmla="*/ 1339850 h 2003425"/>
                <a:gd name="connsiteX227" fmla="*/ 8428858 w 12195171"/>
                <a:gd name="connsiteY227" fmla="*/ 1364500 h 2003425"/>
                <a:gd name="connsiteX228" fmla="*/ 8382444 w 12195171"/>
                <a:gd name="connsiteY228" fmla="*/ 1488735 h 2003425"/>
                <a:gd name="connsiteX229" fmla="*/ 8217529 w 12195171"/>
                <a:gd name="connsiteY229" fmla="*/ 1439436 h 2003425"/>
                <a:gd name="connsiteX230" fmla="*/ 8017062 w 12195171"/>
                <a:gd name="connsiteY230" fmla="*/ 1676075 h 2003425"/>
                <a:gd name="connsiteX231" fmla="*/ 8218516 w 12195171"/>
                <a:gd name="connsiteY231" fmla="*/ 1909756 h 2003425"/>
                <a:gd name="connsiteX232" fmla="*/ 8285668 w 12195171"/>
                <a:gd name="connsiteY232" fmla="*/ 1904826 h 2003425"/>
                <a:gd name="connsiteX233" fmla="*/ 8278755 w 12195171"/>
                <a:gd name="connsiteY233" fmla="*/ 1680019 h 2003425"/>
                <a:gd name="connsiteX234" fmla="*/ 8477246 w 12195171"/>
                <a:gd name="connsiteY234" fmla="*/ 1680019 h 2003425"/>
                <a:gd name="connsiteX235" fmla="*/ 8468358 w 12195171"/>
                <a:gd name="connsiteY235" fmla="*/ 1948209 h 2003425"/>
                <a:gd name="connsiteX236" fmla="*/ 8190866 w 12195171"/>
                <a:gd name="connsiteY236" fmla="*/ 2003425 h 2003425"/>
                <a:gd name="connsiteX237" fmla="*/ 7805733 w 12195171"/>
                <a:gd name="connsiteY237" fmla="*/ 1674103 h 2003425"/>
                <a:gd name="connsiteX238" fmla="*/ 8219504 w 12195171"/>
                <a:gd name="connsiteY238" fmla="*/ 1339850 h 2003425"/>
                <a:gd name="connsiteX239" fmla="*/ 4896043 w 12195171"/>
                <a:gd name="connsiteY239" fmla="*/ 319087 h 2003425"/>
                <a:gd name="connsiteX240" fmla="*/ 4754558 w 12195171"/>
                <a:gd name="connsiteY240" fmla="*/ 645726 h 2003425"/>
                <a:gd name="connsiteX241" fmla="*/ 4896043 w 12195171"/>
                <a:gd name="connsiteY241" fmla="*/ 647700 h 2003425"/>
                <a:gd name="connsiteX242" fmla="*/ 5014769 w 12195171"/>
                <a:gd name="connsiteY242" fmla="*/ 646713 h 2003425"/>
                <a:gd name="connsiteX243" fmla="*/ 5035547 w 12195171"/>
                <a:gd name="connsiteY243" fmla="*/ 645726 h 2003425"/>
                <a:gd name="connsiteX244" fmla="*/ 4896043 w 12195171"/>
                <a:gd name="connsiteY244" fmla="*/ 319087 h 2003425"/>
                <a:gd name="connsiteX245" fmla="*/ 8567130 w 12195171"/>
                <a:gd name="connsiteY245" fmla="*/ 317500 h 2003425"/>
                <a:gd name="connsiteX246" fmla="*/ 8426446 w 12195171"/>
                <a:gd name="connsiteY246" fmla="*/ 644139 h 2003425"/>
                <a:gd name="connsiteX247" fmla="*/ 8567130 w 12195171"/>
                <a:gd name="connsiteY247" fmla="*/ 646113 h 2003425"/>
                <a:gd name="connsiteX248" fmla="*/ 8685186 w 12195171"/>
                <a:gd name="connsiteY248" fmla="*/ 645126 h 2003425"/>
                <a:gd name="connsiteX249" fmla="*/ 8705846 w 12195171"/>
                <a:gd name="connsiteY249" fmla="*/ 644139 h 2003425"/>
                <a:gd name="connsiteX250" fmla="*/ 8567130 w 12195171"/>
                <a:gd name="connsiteY250" fmla="*/ 317500 h 2003425"/>
                <a:gd name="connsiteX251" fmla="*/ 3936438 w 12195171"/>
                <a:gd name="connsiteY251" fmla="*/ 149613 h 2003425"/>
                <a:gd name="connsiteX252" fmla="*/ 3861564 w 12195171"/>
                <a:gd name="connsiteY252" fmla="*/ 156530 h 2003425"/>
                <a:gd name="connsiteX253" fmla="*/ 3857623 w 12195171"/>
                <a:gd name="connsiteY253" fmla="*/ 355136 h 2003425"/>
                <a:gd name="connsiteX254" fmla="*/ 3859593 w 12195171"/>
                <a:gd name="connsiteY254" fmla="*/ 477659 h 2003425"/>
                <a:gd name="connsiteX255" fmla="*/ 3880282 w 12195171"/>
                <a:gd name="connsiteY255" fmla="*/ 480624 h 2003425"/>
                <a:gd name="connsiteX256" fmla="*/ 3933483 w 12195171"/>
                <a:gd name="connsiteY256" fmla="*/ 482600 h 2003425"/>
                <a:gd name="connsiteX257" fmla="*/ 4221160 w 12195171"/>
                <a:gd name="connsiteY257" fmla="*/ 313636 h 2003425"/>
                <a:gd name="connsiteX258" fmla="*/ 4192590 w 12195171"/>
                <a:gd name="connsiteY258" fmla="*/ 225696 h 2003425"/>
                <a:gd name="connsiteX259" fmla="*/ 3936438 w 12195171"/>
                <a:gd name="connsiteY259" fmla="*/ 149613 h 2003425"/>
                <a:gd name="connsiteX260" fmla="*/ 2558315 w 12195171"/>
                <a:gd name="connsiteY260" fmla="*/ 149613 h 2003425"/>
                <a:gd name="connsiteX261" fmla="*/ 2484224 w 12195171"/>
                <a:gd name="connsiteY261" fmla="*/ 156530 h 2003425"/>
                <a:gd name="connsiteX262" fmla="*/ 2481260 w 12195171"/>
                <a:gd name="connsiteY262" fmla="*/ 356124 h 2003425"/>
                <a:gd name="connsiteX263" fmla="*/ 2482248 w 12195171"/>
                <a:gd name="connsiteY263" fmla="*/ 477659 h 2003425"/>
                <a:gd name="connsiteX264" fmla="*/ 2502994 w 12195171"/>
                <a:gd name="connsiteY264" fmla="*/ 480624 h 2003425"/>
                <a:gd name="connsiteX265" fmla="*/ 2556339 w 12195171"/>
                <a:gd name="connsiteY265" fmla="*/ 482600 h 2003425"/>
                <a:gd name="connsiteX266" fmla="*/ 2844798 w 12195171"/>
                <a:gd name="connsiteY266" fmla="*/ 313636 h 2003425"/>
                <a:gd name="connsiteX267" fmla="*/ 2815162 w 12195171"/>
                <a:gd name="connsiteY267" fmla="*/ 225696 h 2003425"/>
                <a:gd name="connsiteX268" fmla="*/ 2558315 w 12195171"/>
                <a:gd name="connsiteY268" fmla="*/ 149613 h 2003425"/>
                <a:gd name="connsiteX269" fmla="*/ 7464842 w 12195171"/>
                <a:gd name="connsiteY269" fmla="*/ 142274 h 2003425"/>
                <a:gd name="connsiteX270" fmla="*/ 7377062 w 12195171"/>
                <a:gd name="connsiteY270" fmla="*/ 148199 h 2003425"/>
                <a:gd name="connsiteX271" fmla="*/ 7369171 w 12195171"/>
                <a:gd name="connsiteY271" fmla="*/ 493807 h 2003425"/>
                <a:gd name="connsiteX272" fmla="*/ 7376075 w 12195171"/>
                <a:gd name="connsiteY272" fmla="*/ 883850 h 2003425"/>
                <a:gd name="connsiteX273" fmla="*/ 7489499 w 12195171"/>
                <a:gd name="connsiteY273" fmla="*/ 885825 h 2003425"/>
                <a:gd name="connsiteX274" fmla="*/ 7767634 w 12195171"/>
                <a:gd name="connsiteY274" fmla="*/ 723883 h 2003425"/>
                <a:gd name="connsiteX275" fmla="*/ 7735087 w 12195171"/>
                <a:gd name="connsiteY275" fmla="*/ 636987 h 2003425"/>
                <a:gd name="connsiteX276" fmla="*/ 7497390 w 12195171"/>
                <a:gd name="connsiteY276" fmla="*/ 551079 h 2003425"/>
                <a:gd name="connsiteX277" fmla="*/ 7445116 w 12195171"/>
                <a:gd name="connsiteY277" fmla="*/ 551079 h 2003425"/>
                <a:gd name="connsiteX278" fmla="*/ 7496403 w 12195171"/>
                <a:gd name="connsiteY278" fmla="*/ 415798 h 2003425"/>
                <a:gd name="connsiteX279" fmla="*/ 7500348 w 12195171"/>
                <a:gd name="connsiteY279" fmla="*/ 415798 h 2003425"/>
                <a:gd name="connsiteX280" fmla="*/ 7696621 w 12195171"/>
                <a:gd name="connsiteY280" fmla="*/ 354576 h 2003425"/>
                <a:gd name="connsiteX281" fmla="*/ 7722265 w 12195171"/>
                <a:gd name="connsiteY281" fmla="*/ 283480 h 2003425"/>
                <a:gd name="connsiteX282" fmla="*/ 7464842 w 12195171"/>
                <a:gd name="connsiteY282" fmla="*/ 142274 h 2003425"/>
                <a:gd name="connsiteX283" fmla="*/ 381419 w 12195171"/>
                <a:gd name="connsiteY283" fmla="*/ 142274 h 2003425"/>
                <a:gd name="connsiteX284" fmla="*/ 292653 w 12195171"/>
                <a:gd name="connsiteY284" fmla="*/ 148199 h 2003425"/>
                <a:gd name="connsiteX285" fmla="*/ 285749 w 12195171"/>
                <a:gd name="connsiteY285" fmla="*/ 493807 h 2003425"/>
                <a:gd name="connsiteX286" fmla="*/ 292653 w 12195171"/>
                <a:gd name="connsiteY286" fmla="*/ 883850 h 2003425"/>
                <a:gd name="connsiteX287" fmla="*/ 406077 w 12195171"/>
                <a:gd name="connsiteY287" fmla="*/ 885825 h 2003425"/>
                <a:gd name="connsiteX288" fmla="*/ 684212 w 12195171"/>
                <a:gd name="connsiteY288" fmla="*/ 723883 h 2003425"/>
                <a:gd name="connsiteX289" fmla="*/ 651664 w 12195171"/>
                <a:gd name="connsiteY289" fmla="*/ 636987 h 2003425"/>
                <a:gd name="connsiteX290" fmla="*/ 412981 w 12195171"/>
                <a:gd name="connsiteY290" fmla="*/ 551079 h 2003425"/>
                <a:gd name="connsiteX291" fmla="*/ 360707 w 12195171"/>
                <a:gd name="connsiteY291" fmla="*/ 551079 h 2003425"/>
                <a:gd name="connsiteX292" fmla="*/ 412981 w 12195171"/>
                <a:gd name="connsiteY292" fmla="*/ 415798 h 2003425"/>
                <a:gd name="connsiteX293" fmla="*/ 416926 w 12195171"/>
                <a:gd name="connsiteY293" fmla="*/ 415798 h 2003425"/>
                <a:gd name="connsiteX294" fmla="*/ 613198 w 12195171"/>
                <a:gd name="connsiteY294" fmla="*/ 354576 h 2003425"/>
                <a:gd name="connsiteX295" fmla="*/ 637856 w 12195171"/>
                <a:gd name="connsiteY295" fmla="*/ 283480 h 2003425"/>
                <a:gd name="connsiteX296" fmla="*/ 381419 w 12195171"/>
                <a:gd name="connsiteY296" fmla="*/ 142274 h 2003425"/>
                <a:gd name="connsiteX297" fmla="*/ 8498139 w 12195171"/>
                <a:gd name="connsiteY297" fmla="*/ 33337 h 2003425"/>
                <a:gd name="connsiteX298" fmla="*/ 8678817 w 12195171"/>
                <a:gd name="connsiteY298" fmla="*/ 33337 h 2003425"/>
                <a:gd name="connsiteX299" fmla="*/ 8682766 w 12195171"/>
                <a:gd name="connsiteY299" fmla="*/ 33337 h 2003425"/>
                <a:gd name="connsiteX300" fmla="*/ 9112246 w 12195171"/>
                <a:gd name="connsiteY300" fmla="*/ 998537 h 2003425"/>
                <a:gd name="connsiteX301" fmla="*/ 8845672 w 12195171"/>
                <a:gd name="connsiteY301" fmla="*/ 998537 h 2003425"/>
                <a:gd name="connsiteX302" fmla="*/ 8843697 w 12195171"/>
                <a:gd name="connsiteY302" fmla="*/ 993597 h 2003425"/>
                <a:gd name="connsiteX303" fmla="*/ 8757801 w 12195171"/>
                <a:gd name="connsiteY303" fmla="*/ 772303 h 2003425"/>
                <a:gd name="connsiteX304" fmla="*/ 8724233 w 12195171"/>
                <a:gd name="connsiteY304" fmla="*/ 771315 h 2003425"/>
                <a:gd name="connsiteX305" fmla="*/ 8566263 w 12195171"/>
                <a:gd name="connsiteY305" fmla="*/ 768351 h 2003425"/>
                <a:gd name="connsiteX306" fmla="*/ 8376700 w 12195171"/>
                <a:gd name="connsiteY306" fmla="*/ 772303 h 2003425"/>
                <a:gd name="connsiteX307" fmla="*/ 8300677 w 12195171"/>
                <a:gd name="connsiteY307" fmla="*/ 993597 h 2003425"/>
                <a:gd name="connsiteX308" fmla="*/ 8298702 w 12195171"/>
                <a:gd name="connsiteY308" fmla="*/ 998537 h 2003425"/>
                <a:gd name="connsiteX309" fmla="*/ 8067671 w 12195171"/>
                <a:gd name="connsiteY309" fmla="*/ 998537 h 2003425"/>
                <a:gd name="connsiteX310" fmla="*/ 8074582 w 12195171"/>
                <a:gd name="connsiteY310" fmla="*/ 985694 h 2003425"/>
                <a:gd name="connsiteX311" fmla="*/ 8496164 w 12195171"/>
                <a:gd name="connsiteY311" fmla="*/ 38276 h 2003425"/>
                <a:gd name="connsiteX312" fmla="*/ 8498139 w 12195171"/>
                <a:gd name="connsiteY312" fmla="*/ 33337 h 2003425"/>
                <a:gd name="connsiteX313" fmla="*/ 7117148 w 12195171"/>
                <a:gd name="connsiteY313" fmla="*/ 33337 h 2003425"/>
                <a:gd name="connsiteX314" fmla="*/ 7613264 w 12195171"/>
                <a:gd name="connsiteY314" fmla="*/ 34324 h 2003425"/>
                <a:gd name="connsiteX315" fmla="*/ 7968057 w 12195171"/>
                <a:gd name="connsiteY315" fmla="*/ 257366 h 2003425"/>
                <a:gd name="connsiteX316" fmla="*/ 7763483 w 12195171"/>
                <a:gd name="connsiteY316" fmla="*/ 471526 h 2003425"/>
                <a:gd name="connsiteX317" fmla="*/ 8018459 w 12195171"/>
                <a:gd name="connsiteY317" fmla="*/ 734044 h 2003425"/>
                <a:gd name="connsiteX318" fmla="*/ 7564839 w 12195171"/>
                <a:gd name="connsiteY318" fmla="*/ 998537 h 2003425"/>
                <a:gd name="connsiteX319" fmla="*/ 7115171 w 12195171"/>
                <a:gd name="connsiteY319" fmla="*/ 998537 h 2003425"/>
                <a:gd name="connsiteX320" fmla="*/ 7116160 w 12195171"/>
                <a:gd name="connsiteY320" fmla="*/ 988668 h 2003425"/>
                <a:gd name="connsiteX321" fmla="*/ 7130984 w 12195171"/>
                <a:gd name="connsiteY321" fmla="*/ 493238 h 2003425"/>
                <a:gd name="connsiteX322" fmla="*/ 7118136 w 12195171"/>
                <a:gd name="connsiteY322" fmla="*/ 43206 h 2003425"/>
                <a:gd name="connsiteX323" fmla="*/ 6610731 w 12195171"/>
                <a:gd name="connsiteY323" fmla="*/ 33337 h 2003425"/>
                <a:gd name="connsiteX324" fmla="*/ 6868169 w 12195171"/>
                <a:gd name="connsiteY324" fmla="*/ 33337 h 2003425"/>
                <a:gd name="connsiteX325" fmla="*/ 6875074 w 12195171"/>
                <a:gd name="connsiteY325" fmla="*/ 33337 h 2003425"/>
                <a:gd name="connsiteX326" fmla="*/ 6874087 w 12195171"/>
                <a:gd name="connsiteY326" fmla="*/ 42228 h 2003425"/>
                <a:gd name="connsiteX327" fmla="*/ 6862251 w 12195171"/>
                <a:gd name="connsiteY327" fmla="*/ 492721 h 2003425"/>
                <a:gd name="connsiteX328" fmla="*/ 6876060 w 12195171"/>
                <a:gd name="connsiteY328" fmla="*/ 988658 h 2003425"/>
                <a:gd name="connsiteX329" fmla="*/ 6877046 w 12195171"/>
                <a:gd name="connsiteY329" fmla="*/ 998537 h 2003425"/>
                <a:gd name="connsiteX330" fmla="*/ 6608758 w 12195171"/>
                <a:gd name="connsiteY330" fmla="*/ 998537 h 2003425"/>
                <a:gd name="connsiteX331" fmla="*/ 6609745 w 12195171"/>
                <a:gd name="connsiteY331" fmla="*/ 988658 h 2003425"/>
                <a:gd name="connsiteX332" fmla="*/ 6624540 w 12195171"/>
                <a:gd name="connsiteY332" fmla="*/ 492721 h 2003425"/>
                <a:gd name="connsiteX333" fmla="*/ 6611717 w 12195171"/>
                <a:gd name="connsiteY333" fmla="*/ 42228 h 2003425"/>
                <a:gd name="connsiteX334" fmla="*/ 6610731 w 12195171"/>
                <a:gd name="connsiteY334" fmla="*/ 33337 h 2003425"/>
                <a:gd name="connsiteX335" fmla="*/ 5547106 w 12195171"/>
                <a:gd name="connsiteY335" fmla="*/ 33337 h 2003425"/>
                <a:gd name="connsiteX336" fmla="*/ 5968191 w 12195171"/>
                <a:gd name="connsiteY336" fmla="*/ 34324 h 2003425"/>
                <a:gd name="connsiteX337" fmla="*/ 6410972 w 12195171"/>
                <a:gd name="connsiteY337" fmla="*/ 313620 h 2003425"/>
                <a:gd name="connsiteX338" fmla="*/ 6193033 w 12195171"/>
                <a:gd name="connsiteY338" fmla="*/ 567256 h 2003425"/>
                <a:gd name="connsiteX339" fmla="*/ 6197964 w 12195171"/>
                <a:gd name="connsiteY339" fmla="*/ 574165 h 2003425"/>
                <a:gd name="connsiteX340" fmla="*/ 6476058 w 12195171"/>
                <a:gd name="connsiteY340" fmla="*/ 984720 h 2003425"/>
                <a:gd name="connsiteX341" fmla="*/ 6484933 w 12195171"/>
                <a:gd name="connsiteY341" fmla="*/ 998537 h 2003425"/>
                <a:gd name="connsiteX342" fmla="*/ 6197964 w 12195171"/>
                <a:gd name="connsiteY342" fmla="*/ 998537 h 2003425"/>
                <a:gd name="connsiteX343" fmla="*/ 6195005 w 12195171"/>
                <a:gd name="connsiteY343" fmla="*/ 994589 h 2003425"/>
                <a:gd name="connsiteX344" fmla="*/ 5898175 w 12195171"/>
                <a:gd name="connsiteY344" fmla="*/ 497186 h 2003425"/>
                <a:gd name="connsiteX345" fmla="*/ 5886341 w 12195171"/>
                <a:gd name="connsiteY345" fmla="*/ 480408 h 2003425"/>
                <a:gd name="connsiteX346" fmla="*/ 5905078 w 12195171"/>
                <a:gd name="connsiteY346" fmla="*/ 483369 h 2003425"/>
                <a:gd name="connsiteX347" fmla="*/ 5962274 w 12195171"/>
                <a:gd name="connsiteY347" fmla="*/ 486329 h 2003425"/>
                <a:gd name="connsiteX348" fmla="*/ 6163449 w 12195171"/>
                <a:gd name="connsiteY348" fmla="*/ 313620 h 2003425"/>
                <a:gd name="connsiteX349" fmla="*/ 6134850 w 12195171"/>
                <a:gd name="connsiteY349" fmla="*/ 225785 h 2003425"/>
                <a:gd name="connsiteX350" fmla="*/ 5878452 w 12195171"/>
                <a:gd name="connsiteY350" fmla="*/ 149792 h 2003425"/>
                <a:gd name="connsiteX351" fmla="*/ 5805477 w 12195171"/>
                <a:gd name="connsiteY351" fmla="*/ 155714 h 2003425"/>
                <a:gd name="connsiteX352" fmla="*/ 5798574 w 12195171"/>
                <a:gd name="connsiteY352" fmla="*/ 492251 h 2003425"/>
                <a:gd name="connsiteX353" fmla="*/ 5812380 w 12195171"/>
                <a:gd name="connsiteY353" fmla="*/ 988668 h 2003425"/>
                <a:gd name="connsiteX354" fmla="*/ 5813366 w 12195171"/>
                <a:gd name="connsiteY354" fmla="*/ 998537 h 2003425"/>
                <a:gd name="connsiteX355" fmla="*/ 5545133 w 12195171"/>
                <a:gd name="connsiteY355" fmla="*/ 998537 h 2003425"/>
                <a:gd name="connsiteX356" fmla="*/ 5546120 w 12195171"/>
                <a:gd name="connsiteY356" fmla="*/ 988668 h 2003425"/>
                <a:gd name="connsiteX357" fmla="*/ 5560912 w 12195171"/>
                <a:gd name="connsiteY357" fmla="*/ 492251 h 2003425"/>
                <a:gd name="connsiteX358" fmla="*/ 5548092 w 12195171"/>
                <a:gd name="connsiteY358" fmla="*/ 43206 h 2003425"/>
                <a:gd name="connsiteX359" fmla="*/ 4826252 w 12195171"/>
                <a:gd name="connsiteY359" fmla="*/ 33337 h 2003425"/>
                <a:gd name="connsiteX360" fmla="*/ 4830201 w 12195171"/>
                <a:gd name="connsiteY360" fmla="*/ 33337 h 2003425"/>
                <a:gd name="connsiteX361" fmla="*/ 5005943 w 12195171"/>
                <a:gd name="connsiteY361" fmla="*/ 33337 h 2003425"/>
                <a:gd name="connsiteX362" fmla="*/ 5010880 w 12195171"/>
                <a:gd name="connsiteY362" fmla="*/ 33337 h 2003425"/>
                <a:gd name="connsiteX363" fmla="*/ 5440359 w 12195171"/>
                <a:gd name="connsiteY363" fmla="*/ 998537 h 2003425"/>
                <a:gd name="connsiteX364" fmla="*/ 5173785 w 12195171"/>
                <a:gd name="connsiteY364" fmla="*/ 998537 h 2003425"/>
                <a:gd name="connsiteX365" fmla="*/ 5171811 w 12195171"/>
                <a:gd name="connsiteY365" fmla="*/ 993597 h 2003425"/>
                <a:gd name="connsiteX366" fmla="*/ 5085915 w 12195171"/>
                <a:gd name="connsiteY366" fmla="*/ 771315 h 2003425"/>
                <a:gd name="connsiteX367" fmla="*/ 5051358 w 12195171"/>
                <a:gd name="connsiteY367" fmla="*/ 771315 h 2003425"/>
                <a:gd name="connsiteX368" fmla="*/ 4894377 w 12195171"/>
                <a:gd name="connsiteY368" fmla="*/ 769339 h 2003425"/>
                <a:gd name="connsiteX369" fmla="*/ 4704812 w 12195171"/>
                <a:gd name="connsiteY369" fmla="*/ 772303 h 2003425"/>
                <a:gd name="connsiteX370" fmla="*/ 4628790 w 12195171"/>
                <a:gd name="connsiteY370" fmla="*/ 993597 h 2003425"/>
                <a:gd name="connsiteX371" fmla="*/ 4626815 w 12195171"/>
                <a:gd name="connsiteY371" fmla="*/ 998537 h 2003425"/>
                <a:gd name="connsiteX372" fmla="*/ 4395783 w 12195171"/>
                <a:gd name="connsiteY372" fmla="*/ 998537 h 2003425"/>
                <a:gd name="connsiteX373" fmla="*/ 4402695 w 12195171"/>
                <a:gd name="connsiteY373" fmla="*/ 985694 h 2003425"/>
                <a:gd name="connsiteX374" fmla="*/ 4824277 w 12195171"/>
                <a:gd name="connsiteY374" fmla="*/ 38276 h 2003425"/>
                <a:gd name="connsiteX375" fmla="*/ 4826252 w 12195171"/>
                <a:gd name="connsiteY375" fmla="*/ 33337 h 2003425"/>
                <a:gd name="connsiteX376" fmla="*/ 3607185 w 12195171"/>
                <a:gd name="connsiteY376" fmla="*/ 33337 h 2003425"/>
                <a:gd name="connsiteX377" fmla="*/ 4027738 w 12195171"/>
                <a:gd name="connsiteY377" fmla="*/ 33337 h 2003425"/>
                <a:gd name="connsiteX378" fmla="*/ 4471984 w 12195171"/>
                <a:gd name="connsiteY378" fmla="*/ 313620 h 2003425"/>
                <a:gd name="connsiteX379" fmla="*/ 3945799 w 12195171"/>
                <a:gd name="connsiteY379" fmla="*/ 603772 h 2003425"/>
                <a:gd name="connsiteX380" fmla="*/ 3907297 w 12195171"/>
                <a:gd name="connsiteY380" fmla="*/ 601798 h 2003425"/>
                <a:gd name="connsiteX381" fmla="*/ 3858924 w 12195171"/>
                <a:gd name="connsiteY381" fmla="*/ 599824 h 2003425"/>
                <a:gd name="connsiteX382" fmla="*/ 3872745 w 12195171"/>
                <a:gd name="connsiteY382" fmla="*/ 988668 h 2003425"/>
                <a:gd name="connsiteX383" fmla="*/ 3873732 w 12195171"/>
                <a:gd name="connsiteY383" fmla="*/ 998537 h 2003425"/>
                <a:gd name="connsiteX384" fmla="*/ 3605211 w 12195171"/>
                <a:gd name="connsiteY384" fmla="*/ 998537 h 2003425"/>
                <a:gd name="connsiteX385" fmla="*/ 3606198 w 12195171"/>
                <a:gd name="connsiteY385" fmla="*/ 988668 h 2003425"/>
                <a:gd name="connsiteX386" fmla="*/ 3620019 w 12195171"/>
                <a:gd name="connsiteY386" fmla="*/ 492251 h 2003425"/>
                <a:gd name="connsiteX387" fmla="*/ 3607185 w 12195171"/>
                <a:gd name="connsiteY387" fmla="*/ 43206 h 2003425"/>
                <a:gd name="connsiteX388" fmla="*/ 2229235 w 12195171"/>
                <a:gd name="connsiteY388" fmla="*/ 33337 h 2003425"/>
                <a:gd name="connsiteX389" fmla="*/ 2650776 w 12195171"/>
                <a:gd name="connsiteY389" fmla="*/ 33337 h 2003425"/>
                <a:gd name="connsiteX390" fmla="*/ 3094036 w 12195171"/>
                <a:gd name="connsiteY390" fmla="*/ 313620 h 2003425"/>
                <a:gd name="connsiteX391" fmla="*/ 2567850 w 12195171"/>
                <a:gd name="connsiteY391" fmla="*/ 603772 h 2003425"/>
                <a:gd name="connsiteX392" fmla="*/ 2530336 w 12195171"/>
                <a:gd name="connsiteY392" fmla="*/ 601798 h 2003425"/>
                <a:gd name="connsiteX393" fmla="*/ 2480975 w 12195171"/>
                <a:gd name="connsiteY393" fmla="*/ 599824 h 2003425"/>
                <a:gd name="connsiteX394" fmla="*/ 2494796 w 12195171"/>
                <a:gd name="connsiteY394" fmla="*/ 988668 h 2003425"/>
                <a:gd name="connsiteX395" fmla="*/ 2495783 w 12195171"/>
                <a:gd name="connsiteY395" fmla="*/ 998537 h 2003425"/>
                <a:gd name="connsiteX396" fmla="*/ 2227261 w 12195171"/>
                <a:gd name="connsiteY396" fmla="*/ 998537 h 2003425"/>
                <a:gd name="connsiteX397" fmla="*/ 2228248 w 12195171"/>
                <a:gd name="connsiteY397" fmla="*/ 988668 h 2003425"/>
                <a:gd name="connsiteX398" fmla="*/ 2242069 w 12195171"/>
                <a:gd name="connsiteY398" fmla="*/ 492251 h 2003425"/>
                <a:gd name="connsiteX399" fmla="*/ 2229235 w 12195171"/>
                <a:gd name="connsiteY399" fmla="*/ 43206 h 2003425"/>
                <a:gd name="connsiteX400" fmla="*/ 1119574 w 12195171"/>
                <a:gd name="connsiteY400" fmla="*/ 33337 h 2003425"/>
                <a:gd name="connsiteX401" fmla="*/ 1374442 w 12195171"/>
                <a:gd name="connsiteY401" fmla="*/ 33337 h 2003425"/>
                <a:gd name="connsiteX402" fmla="*/ 1376417 w 12195171"/>
                <a:gd name="connsiteY402" fmla="*/ 36298 h 2003425"/>
                <a:gd name="connsiteX403" fmla="*/ 1683641 w 12195171"/>
                <a:gd name="connsiteY403" fmla="*/ 488303 h 2003425"/>
                <a:gd name="connsiteX404" fmla="*/ 1775512 w 12195171"/>
                <a:gd name="connsiteY404" fmla="*/ 640288 h 2003425"/>
                <a:gd name="connsiteX405" fmla="*/ 1759706 w 12195171"/>
                <a:gd name="connsiteY405" fmla="*/ 276117 h 2003425"/>
                <a:gd name="connsiteX406" fmla="*/ 1749828 w 12195171"/>
                <a:gd name="connsiteY406" fmla="*/ 33337 h 2003425"/>
                <a:gd name="connsiteX407" fmla="*/ 1968145 w 12195171"/>
                <a:gd name="connsiteY407" fmla="*/ 33337 h 2003425"/>
                <a:gd name="connsiteX408" fmla="*/ 1976047 w 12195171"/>
                <a:gd name="connsiteY408" fmla="*/ 33337 h 2003425"/>
                <a:gd name="connsiteX409" fmla="*/ 1975060 w 12195171"/>
                <a:gd name="connsiteY409" fmla="*/ 43206 h 2003425"/>
                <a:gd name="connsiteX410" fmla="*/ 1962217 w 12195171"/>
                <a:gd name="connsiteY410" fmla="*/ 492251 h 2003425"/>
                <a:gd name="connsiteX411" fmla="*/ 1977035 w 12195171"/>
                <a:gd name="connsiteY411" fmla="*/ 988668 h 2003425"/>
                <a:gd name="connsiteX412" fmla="*/ 1978023 w 12195171"/>
                <a:gd name="connsiteY412" fmla="*/ 998537 h 2003425"/>
                <a:gd name="connsiteX413" fmla="*/ 1796257 w 12195171"/>
                <a:gd name="connsiteY413" fmla="*/ 998537 h 2003425"/>
                <a:gd name="connsiteX414" fmla="*/ 1794281 w 12195171"/>
                <a:gd name="connsiteY414" fmla="*/ 994589 h 2003425"/>
                <a:gd name="connsiteX415" fmla="*/ 1383332 w 12195171"/>
                <a:gd name="connsiteY415" fmla="*/ 390599 h 2003425"/>
                <a:gd name="connsiteX416" fmla="*/ 1329988 w 12195171"/>
                <a:gd name="connsiteY416" fmla="*/ 284999 h 2003425"/>
                <a:gd name="connsiteX417" fmla="*/ 1329988 w 12195171"/>
                <a:gd name="connsiteY417" fmla="*/ 285986 h 2003425"/>
                <a:gd name="connsiteX418" fmla="*/ 1342830 w 12195171"/>
                <a:gd name="connsiteY418" fmla="*/ 989655 h 2003425"/>
                <a:gd name="connsiteX419" fmla="*/ 1343818 w 12195171"/>
                <a:gd name="connsiteY419" fmla="*/ 998537 h 2003425"/>
                <a:gd name="connsiteX420" fmla="*/ 1117598 w 12195171"/>
                <a:gd name="connsiteY420" fmla="*/ 998537 h 2003425"/>
                <a:gd name="connsiteX421" fmla="*/ 1119574 w 12195171"/>
                <a:gd name="connsiteY421" fmla="*/ 988668 h 2003425"/>
                <a:gd name="connsiteX422" fmla="*/ 1133404 w 12195171"/>
                <a:gd name="connsiteY422" fmla="*/ 492251 h 2003425"/>
                <a:gd name="connsiteX423" fmla="*/ 1120562 w 12195171"/>
                <a:gd name="connsiteY423" fmla="*/ 43206 h 2003425"/>
                <a:gd name="connsiteX424" fmla="*/ 1119574 w 12195171"/>
                <a:gd name="connsiteY424" fmla="*/ 33337 h 2003425"/>
                <a:gd name="connsiteX425" fmla="*/ 33724 w 12195171"/>
                <a:gd name="connsiteY425" fmla="*/ 33337 h 2003425"/>
                <a:gd name="connsiteX426" fmla="*/ 528523 w 12195171"/>
                <a:gd name="connsiteY426" fmla="*/ 34324 h 2003425"/>
                <a:gd name="connsiteX427" fmla="*/ 884068 w 12195171"/>
                <a:gd name="connsiteY427" fmla="*/ 257366 h 2003425"/>
                <a:gd name="connsiteX428" fmla="*/ 678642 w 12195171"/>
                <a:gd name="connsiteY428" fmla="*/ 471526 h 2003425"/>
                <a:gd name="connsiteX429" fmla="*/ 933449 w 12195171"/>
                <a:gd name="connsiteY429" fmla="*/ 734044 h 2003425"/>
                <a:gd name="connsiteX430" fmla="*/ 481117 w 12195171"/>
                <a:gd name="connsiteY430" fmla="*/ 998537 h 2003425"/>
                <a:gd name="connsiteX431" fmla="*/ 31749 w 12195171"/>
                <a:gd name="connsiteY431" fmla="*/ 998537 h 2003425"/>
                <a:gd name="connsiteX432" fmla="*/ 32737 w 12195171"/>
                <a:gd name="connsiteY432" fmla="*/ 988668 h 2003425"/>
                <a:gd name="connsiteX433" fmla="*/ 47551 w 12195171"/>
                <a:gd name="connsiteY433" fmla="*/ 493238 h 2003425"/>
                <a:gd name="connsiteX434" fmla="*/ 34712 w 12195171"/>
                <a:gd name="connsiteY434" fmla="*/ 43206 h 2003425"/>
                <a:gd name="connsiteX435" fmla="*/ 9593695 w 12195171"/>
                <a:gd name="connsiteY435" fmla="*/ 0 h 2003425"/>
                <a:gd name="connsiteX436" fmla="*/ 9834638 w 12195171"/>
                <a:gd name="connsiteY436" fmla="*/ 28633 h 2003425"/>
                <a:gd name="connsiteX437" fmla="*/ 9889936 w 12195171"/>
                <a:gd name="connsiteY437" fmla="*/ 38507 h 2003425"/>
                <a:gd name="connsiteX438" fmla="*/ 9889936 w 12195171"/>
                <a:gd name="connsiteY438" fmla="*/ 213271 h 2003425"/>
                <a:gd name="connsiteX439" fmla="*/ 9889936 w 12195171"/>
                <a:gd name="connsiteY439" fmla="*/ 249804 h 2003425"/>
                <a:gd name="connsiteX440" fmla="*/ 9834638 w 12195171"/>
                <a:gd name="connsiteY440" fmla="*/ 227094 h 2003425"/>
                <a:gd name="connsiteX441" fmla="*/ 9561109 w 12195171"/>
                <a:gd name="connsiteY441" fmla="*/ 158966 h 2003425"/>
                <a:gd name="connsiteX442" fmla="*/ 9415951 w 12195171"/>
                <a:gd name="connsiteY442" fmla="*/ 244867 h 2003425"/>
                <a:gd name="connsiteX443" fmla="*/ 9647019 w 12195171"/>
                <a:gd name="connsiteY443" fmla="*/ 411732 h 2003425"/>
                <a:gd name="connsiteX444" fmla="*/ 9975846 w 12195171"/>
                <a:gd name="connsiteY444" fmla="*/ 716828 h 2003425"/>
                <a:gd name="connsiteX445" fmla="*/ 9523585 w 12195171"/>
                <a:gd name="connsiteY445" fmla="*/ 1016000 h 2003425"/>
                <a:gd name="connsiteX446" fmla="*/ 9251044 w 12195171"/>
                <a:gd name="connsiteY446" fmla="*/ 977493 h 2003425"/>
                <a:gd name="connsiteX447" fmla="*/ 9233269 w 12195171"/>
                <a:gd name="connsiteY447" fmla="*/ 973543 h 2003425"/>
                <a:gd name="connsiteX448" fmla="*/ 9202658 w 12195171"/>
                <a:gd name="connsiteY448" fmla="*/ 966632 h 2003425"/>
                <a:gd name="connsiteX449" fmla="*/ 9202658 w 12195171"/>
                <a:gd name="connsiteY449" fmla="*/ 792855 h 2003425"/>
                <a:gd name="connsiteX450" fmla="*/ 9201670 w 12195171"/>
                <a:gd name="connsiteY450" fmla="*/ 756322 h 2003425"/>
                <a:gd name="connsiteX451" fmla="*/ 9249069 w 12195171"/>
                <a:gd name="connsiteY451" fmla="*/ 777057 h 2003425"/>
                <a:gd name="connsiteX452" fmla="*/ 9551234 w 12195171"/>
                <a:gd name="connsiteY452" fmla="*/ 862958 h 2003425"/>
                <a:gd name="connsiteX453" fmla="*/ 9727991 w 12195171"/>
                <a:gd name="connsiteY453" fmla="*/ 819514 h 2003425"/>
                <a:gd name="connsiteX454" fmla="*/ 9746753 w 12195171"/>
                <a:gd name="connsiteY454" fmla="*/ 760272 h 2003425"/>
                <a:gd name="connsiteX455" fmla="*/ 9507786 w 12195171"/>
                <a:gd name="connsiteY455" fmla="*/ 583533 h 2003425"/>
                <a:gd name="connsiteX456" fmla="*/ 9186858 w 12195171"/>
                <a:gd name="connsiteY456" fmla="*/ 283374 h 2003425"/>
                <a:gd name="connsiteX457" fmla="*/ 9593695 w 12195171"/>
                <a:gd name="connsiteY457" fmla="*/ 0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2195171" h="2003425">
                  <a:moveTo>
                    <a:pt x="7398840" y="1563687"/>
                  </a:moveTo>
                  <a:cubicBezTo>
                    <a:pt x="7381051" y="1617155"/>
                    <a:pt x="7343498" y="1701317"/>
                    <a:pt x="7324721" y="1753795"/>
                  </a:cubicBezTo>
                  <a:cubicBezTo>
                    <a:pt x="7348439" y="1754785"/>
                    <a:pt x="7380063" y="1755775"/>
                    <a:pt x="7400816" y="1755775"/>
                  </a:cubicBezTo>
                  <a:cubicBezTo>
                    <a:pt x="7430463" y="1755775"/>
                    <a:pt x="7445287" y="1754785"/>
                    <a:pt x="7473946" y="1753795"/>
                  </a:cubicBezTo>
                  <a:cubicBezTo>
                    <a:pt x="7449240" y="1692406"/>
                    <a:pt x="7414652" y="1616165"/>
                    <a:pt x="7398840" y="1563687"/>
                  </a:cubicBezTo>
                  <a:close/>
                  <a:moveTo>
                    <a:pt x="5921964" y="1563687"/>
                  </a:moveTo>
                  <a:cubicBezTo>
                    <a:pt x="5905052" y="1617155"/>
                    <a:pt x="5867248" y="1701317"/>
                    <a:pt x="5848347" y="1753795"/>
                  </a:cubicBezTo>
                  <a:cubicBezTo>
                    <a:pt x="5871228" y="1754785"/>
                    <a:pt x="5903062" y="1755775"/>
                    <a:pt x="5924948" y="1755775"/>
                  </a:cubicBezTo>
                  <a:cubicBezTo>
                    <a:pt x="5953799" y="1755775"/>
                    <a:pt x="5969716" y="1754785"/>
                    <a:pt x="5997572" y="1753795"/>
                  </a:cubicBezTo>
                  <a:cubicBezTo>
                    <a:pt x="5973696" y="1692406"/>
                    <a:pt x="5938877" y="1616165"/>
                    <a:pt x="5921964" y="1563687"/>
                  </a:cubicBezTo>
                  <a:close/>
                  <a:moveTo>
                    <a:pt x="2006906" y="1563687"/>
                  </a:moveTo>
                  <a:cubicBezTo>
                    <a:pt x="1989306" y="1617155"/>
                    <a:pt x="1952152" y="1701317"/>
                    <a:pt x="1933576" y="1753795"/>
                  </a:cubicBezTo>
                  <a:cubicBezTo>
                    <a:pt x="1957041" y="1754785"/>
                    <a:pt x="1988328" y="1755775"/>
                    <a:pt x="2008861" y="1755775"/>
                  </a:cubicBezTo>
                  <a:cubicBezTo>
                    <a:pt x="2038193" y="1755775"/>
                    <a:pt x="2052859" y="1754785"/>
                    <a:pt x="2081213" y="1753795"/>
                  </a:cubicBezTo>
                  <a:cubicBezTo>
                    <a:pt x="2056770" y="1692406"/>
                    <a:pt x="2022549" y="1616165"/>
                    <a:pt x="2006906" y="1563687"/>
                  </a:cubicBezTo>
                  <a:close/>
                  <a:moveTo>
                    <a:pt x="11591921" y="1355725"/>
                  </a:moveTo>
                  <a:lnTo>
                    <a:pt x="12195171" y="1355725"/>
                  </a:lnTo>
                  <a:cubicBezTo>
                    <a:pt x="12195171" y="1458557"/>
                    <a:pt x="12195171" y="1458557"/>
                    <a:pt x="12195171" y="1458557"/>
                  </a:cubicBezTo>
                  <a:cubicBezTo>
                    <a:pt x="12103200" y="1449658"/>
                    <a:pt x="12067598" y="1444715"/>
                    <a:pt x="11993428" y="1443726"/>
                  </a:cubicBezTo>
                  <a:cubicBezTo>
                    <a:pt x="11990462" y="1517884"/>
                    <a:pt x="11988484" y="1614783"/>
                    <a:pt x="11988484" y="1655323"/>
                  </a:cubicBezTo>
                  <a:cubicBezTo>
                    <a:pt x="11988484" y="1709705"/>
                    <a:pt x="11988484" y="1891639"/>
                    <a:pt x="12000351" y="1987550"/>
                  </a:cubicBezTo>
                  <a:cubicBezTo>
                    <a:pt x="11788719" y="1987550"/>
                    <a:pt x="11788719" y="1987550"/>
                    <a:pt x="11788719" y="1987550"/>
                  </a:cubicBezTo>
                  <a:cubicBezTo>
                    <a:pt x="11798608" y="1891639"/>
                    <a:pt x="11799597" y="1709705"/>
                    <a:pt x="11799597" y="1655323"/>
                  </a:cubicBezTo>
                  <a:cubicBezTo>
                    <a:pt x="11799597" y="1615772"/>
                    <a:pt x="11796630" y="1509973"/>
                    <a:pt x="11796630" y="1443726"/>
                  </a:cubicBezTo>
                  <a:cubicBezTo>
                    <a:pt x="11723449" y="1444715"/>
                    <a:pt x="11684881" y="1448670"/>
                    <a:pt x="11591921" y="1458557"/>
                  </a:cubicBezTo>
                  <a:cubicBezTo>
                    <a:pt x="11591921" y="1355725"/>
                    <a:pt x="11591921" y="1355725"/>
                    <a:pt x="11591921" y="1355725"/>
                  </a:cubicBezTo>
                  <a:close/>
                  <a:moveTo>
                    <a:pt x="10900549" y="1355725"/>
                  </a:moveTo>
                  <a:cubicBezTo>
                    <a:pt x="11093246" y="1355725"/>
                    <a:pt x="11093246" y="1355725"/>
                    <a:pt x="11093246" y="1355725"/>
                  </a:cubicBezTo>
                  <a:cubicBezTo>
                    <a:pt x="11294838" y="1683997"/>
                    <a:pt x="11294838" y="1683997"/>
                    <a:pt x="11294838" y="1683997"/>
                  </a:cubicBezTo>
                  <a:cubicBezTo>
                    <a:pt x="11305708" y="1700806"/>
                    <a:pt x="11309661" y="1708717"/>
                    <a:pt x="11313613" y="1722559"/>
                  </a:cubicBezTo>
                  <a:cubicBezTo>
                    <a:pt x="11313613" y="1355725"/>
                    <a:pt x="11313613" y="1355725"/>
                    <a:pt x="11313613" y="1355725"/>
                  </a:cubicBezTo>
                  <a:lnTo>
                    <a:pt x="11485559" y="1355725"/>
                  </a:lnTo>
                  <a:cubicBezTo>
                    <a:pt x="11479630" y="1426917"/>
                    <a:pt x="11475677" y="1594019"/>
                    <a:pt x="11475677" y="1655323"/>
                  </a:cubicBezTo>
                  <a:cubicBezTo>
                    <a:pt x="11475677" y="1713660"/>
                    <a:pt x="11476665" y="1900538"/>
                    <a:pt x="11485559" y="1987550"/>
                  </a:cubicBezTo>
                  <a:cubicBezTo>
                    <a:pt x="11336342" y="1987550"/>
                    <a:pt x="11336342" y="1987550"/>
                    <a:pt x="11336342" y="1987550"/>
                  </a:cubicBezTo>
                  <a:cubicBezTo>
                    <a:pt x="11097199" y="1634559"/>
                    <a:pt x="11097199" y="1634559"/>
                    <a:pt x="11097199" y="1634559"/>
                  </a:cubicBezTo>
                  <a:cubicBezTo>
                    <a:pt x="11077435" y="1606873"/>
                    <a:pt x="11062612" y="1579187"/>
                    <a:pt x="11057671" y="1547547"/>
                  </a:cubicBezTo>
                  <a:cubicBezTo>
                    <a:pt x="11057671" y="1748267"/>
                    <a:pt x="11057671" y="1748267"/>
                    <a:pt x="11057671" y="1748267"/>
                  </a:cubicBezTo>
                  <a:cubicBezTo>
                    <a:pt x="11057671" y="1824403"/>
                    <a:pt x="11059648" y="1933168"/>
                    <a:pt x="11066565" y="1987550"/>
                  </a:cubicBezTo>
                  <a:cubicBezTo>
                    <a:pt x="10896596" y="1987550"/>
                    <a:pt x="10896596" y="1987550"/>
                    <a:pt x="10896596" y="1987550"/>
                  </a:cubicBezTo>
                  <a:cubicBezTo>
                    <a:pt x="10907466" y="1891639"/>
                    <a:pt x="10908454" y="1710694"/>
                    <a:pt x="10908454" y="1655323"/>
                  </a:cubicBezTo>
                  <a:cubicBezTo>
                    <a:pt x="10908454" y="1595997"/>
                    <a:pt x="10904502" y="1426917"/>
                    <a:pt x="10900549" y="1355725"/>
                  </a:cubicBezTo>
                  <a:close/>
                  <a:moveTo>
                    <a:pt x="10210198" y="1355725"/>
                  </a:moveTo>
                  <a:lnTo>
                    <a:pt x="10744827" y="1355725"/>
                  </a:lnTo>
                  <a:cubicBezTo>
                    <a:pt x="10744827" y="1461524"/>
                    <a:pt x="10744827" y="1461524"/>
                    <a:pt x="10744827" y="1461524"/>
                  </a:cubicBezTo>
                  <a:cubicBezTo>
                    <a:pt x="10667603" y="1451636"/>
                    <a:pt x="10610180" y="1450647"/>
                    <a:pt x="10552757" y="1450647"/>
                  </a:cubicBezTo>
                  <a:cubicBezTo>
                    <a:pt x="10467612" y="1450647"/>
                    <a:pt x="10467612" y="1450647"/>
                    <a:pt x="10467612" y="1450647"/>
                  </a:cubicBezTo>
                  <a:cubicBezTo>
                    <a:pt x="10435930" y="1450647"/>
                    <a:pt x="10435930" y="1450647"/>
                    <a:pt x="10435930" y="1450647"/>
                  </a:cubicBezTo>
                  <a:cubicBezTo>
                    <a:pt x="10411179" y="1450647"/>
                    <a:pt x="10411179" y="1450647"/>
                    <a:pt x="10411179" y="1450647"/>
                  </a:cubicBezTo>
                  <a:cubicBezTo>
                    <a:pt x="10410189" y="1507996"/>
                    <a:pt x="10409199" y="1570289"/>
                    <a:pt x="10409199" y="1616761"/>
                  </a:cubicBezTo>
                  <a:cubicBezTo>
                    <a:pt x="10635921" y="1612806"/>
                    <a:pt x="10635921" y="1612806"/>
                    <a:pt x="10635921" y="1612806"/>
                  </a:cubicBezTo>
                  <a:cubicBezTo>
                    <a:pt x="10635921" y="1716627"/>
                    <a:pt x="10635921" y="1716627"/>
                    <a:pt x="10635921" y="1716627"/>
                  </a:cubicBezTo>
                  <a:cubicBezTo>
                    <a:pt x="10408209" y="1713660"/>
                    <a:pt x="10408209" y="1713660"/>
                    <a:pt x="10408209" y="1713660"/>
                  </a:cubicBezTo>
                  <a:cubicBezTo>
                    <a:pt x="10408209" y="1755189"/>
                    <a:pt x="10410189" y="1839235"/>
                    <a:pt x="10411179" y="1896583"/>
                  </a:cubicBezTo>
                  <a:cubicBezTo>
                    <a:pt x="10516125" y="1896583"/>
                    <a:pt x="10650772" y="1892628"/>
                    <a:pt x="10761658" y="1885707"/>
                  </a:cubicBezTo>
                  <a:cubicBezTo>
                    <a:pt x="10761658" y="1987550"/>
                    <a:pt x="10761658" y="1987550"/>
                    <a:pt x="10761658" y="1987550"/>
                  </a:cubicBezTo>
                  <a:cubicBezTo>
                    <a:pt x="10209208" y="1987550"/>
                    <a:pt x="10209208" y="1987550"/>
                    <a:pt x="10209208" y="1987550"/>
                  </a:cubicBezTo>
                  <a:cubicBezTo>
                    <a:pt x="10218118" y="1900538"/>
                    <a:pt x="10219109" y="1713660"/>
                    <a:pt x="10219109" y="1657300"/>
                  </a:cubicBezTo>
                  <a:cubicBezTo>
                    <a:pt x="10219109" y="1596985"/>
                    <a:pt x="10215148" y="1426917"/>
                    <a:pt x="10210198" y="1355725"/>
                  </a:cubicBezTo>
                  <a:close/>
                  <a:moveTo>
                    <a:pt x="9305707" y="1355725"/>
                  </a:moveTo>
                  <a:cubicBezTo>
                    <a:pt x="9567260" y="1355725"/>
                    <a:pt x="9567260" y="1355725"/>
                    <a:pt x="9567260" y="1355725"/>
                  </a:cubicBezTo>
                  <a:cubicBezTo>
                    <a:pt x="9589961" y="1436831"/>
                    <a:pt x="9636350" y="1640585"/>
                    <a:pt x="9682738" y="1780048"/>
                  </a:cubicBezTo>
                  <a:cubicBezTo>
                    <a:pt x="9722218" y="1640585"/>
                    <a:pt x="9767620" y="1485297"/>
                    <a:pt x="9792295" y="1355725"/>
                  </a:cubicBezTo>
                  <a:cubicBezTo>
                    <a:pt x="10054835" y="1355725"/>
                    <a:pt x="10054835" y="1355725"/>
                    <a:pt x="10054835" y="1355725"/>
                  </a:cubicBezTo>
                  <a:cubicBezTo>
                    <a:pt x="10048913" y="1426940"/>
                    <a:pt x="10044965" y="1595087"/>
                    <a:pt x="10044965" y="1657400"/>
                  </a:cubicBezTo>
                  <a:cubicBezTo>
                    <a:pt x="10044965" y="1710811"/>
                    <a:pt x="10046939" y="1891816"/>
                    <a:pt x="10056809" y="1987758"/>
                  </a:cubicBezTo>
                  <a:cubicBezTo>
                    <a:pt x="9873228" y="1987758"/>
                    <a:pt x="9873228" y="1987758"/>
                    <a:pt x="9873228" y="1987758"/>
                  </a:cubicBezTo>
                  <a:cubicBezTo>
                    <a:pt x="9886059" y="1865110"/>
                    <a:pt x="9882111" y="1679160"/>
                    <a:pt x="9882111" y="1530795"/>
                  </a:cubicBezTo>
                  <a:cubicBezTo>
                    <a:pt x="9848553" y="1613879"/>
                    <a:pt x="9760711" y="1896761"/>
                    <a:pt x="9732088" y="1990725"/>
                  </a:cubicBezTo>
                  <a:cubicBezTo>
                    <a:pt x="9610688" y="1990725"/>
                    <a:pt x="9610688" y="1990725"/>
                    <a:pt x="9610688" y="1990725"/>
                  </a:cubicBezTo>
                  <a:cubicBezTo>
                    <a:pt x="9576143" y="1859175"/>
                    <a:pt x="9502119" y="1627727"/>
                    <a:pt x="9463626" y="1527828"/>
                  </a:cubicBezTo>
                  <a:cubicBezTo>
                    <a:pt x="9463626" y="1670258"/>
                    <a:pt x="9466587" y="1949183"/>
                    <a:pt x="9475470" y="1987758"/>
                  </a:cubicBezTo>
                  <a:cubicBezTo>
                    <a:pt x="9302746" y="1987758"/>
                    <a:pt x="9302746" y="1987758"/>
                    <a:pt x="9302746" y="1987758"/>
                  </a:cubicBezTo>
                  <a:cubicBezTo>
                    <a:pt x="9313603" y="1892805"/>
                    <a:pt x="9313603" y="1710811"/>
                    <a:pt x="9313603" y="1657400"/>
                  </a:cubicBezTo>
                  <a:cubicBezTo>
                    <a:pt x="9313603" y="1597065"/>
                    <a:pt x="9309655" y="1427929"/>
                    <a:pt x="9305707" y="1355725"/>
                  </a:cubicBezTo>
                  <a:close/>
                  <a:moveTo>
                    <a:pt x="8611583" y="1355725"/>
                  </a:moveTo>
                  <a:lnTo>
                    <a:pt x="9144676" y="1355725"/>
                  </a:lnTo>
                  <a:cubicBezTo>
                    <a:pt x="9144676" y="1461524"/>
                    <a:pt x="9144676" y="1461524"/>
                    <a:pt x="9144676" y="1461524"/>
                  </a:cubicBezTo>
                  <a:cubicBezTo>
                    <a:pt x="9067674" y="1451636"/>
                    <a:pt x="9010416" y="1450647"/>
                    <a:pt x="8953158" y="1450647"/>
                  </a:cubicBezTo>
                  <a:cubicBezTo>
                    <a:pt x="8868258" y="1450647"/>
                    <a:pt x="8868258" y="1450647"/>
                    <a:pt x="8868258" y="1450647"/>
                  </a:cubicBezTo>
                  <a:cubicBezTo>
                    <a:pt x="8836667" y="1450647"/>
                    <a:pt x="8836667" y="1450647"/>
                    <a:pt x="8836667" y="1450647"/>
                  </a:cubicBezTo>
                  <a:cubicBezTo>
                    <a:pt x="8811987" y="1450647"/>
                    <a:pt x="8811987" y="1450647"/>
                    <a:pt x="8811987" y="1450647"/>
                  </a:cubicBezTo>
                  <a:cubicBezTo>
                    <a:pt x="8811000" y="1507996"/>
                    <a:pt x="8810012" y="1570289"/>
                    <a:pt x="8810012" y="1616761"/>
                  </a:cubicBezTo>
                  <a:cubicBezTo>
                    <a:pt x="9036083" y="1612806"/>
                    <a:pt x="9036083" y="1612806"/>
                    <a:pt x="9036083" y="1612806"/>
                  </a:cubicBezTo>
                  <a:cubicBezTo>
                    <a:pt x="9036083" y="1716627"/>
                    <a:pt x="9036083" y="1716627"/>
                    <a:pt x="9036083" y="1716627"/>
                  </a:cubicBezTo>
                  <a:cubicBezTo>
                    <a:pt x="8809025" y="1713660"/>
                    <a:pt x="8809025" y="1713660"/>
                    <a:pt x="8809025" y="1713660"/>
                  </a:cubicBezTo>
                  <a:cubicBezTo>
                    <a:pt x="8809025" y="1755189"/>
                    <a:pt x="8811000" y="1839235"/>
                    <a:pt x="8811987" y="1896583"/>
                  </a:cubicBezTo>
                  <a:cubicBezTo>
                    <a:pt x="8916631" y="1896583"/>
                    <a:pt x="9050892" y="1892628"/>
                    <a:pt x="9161459" y="1885707"/>
                  </a:cubicBezTo>
                  <a:cubicBezTo>
                    <a:pt x="9161459" y="1987550"/>
                    <a:pt x="9161459" y="1987550"/>
                    <a:pt x="9161459" y="1987550"/>
                  </a:cubicBezTo>
                  <a:cubicBezTo>
                    <a:pt x="8610596" y="1987550"/>
                    <a:pt x="8610596" y="1987550"/>
                    <a:pt x="8610596" y="1987550"/>
                  </a:cubicBezTo>
                  <a:cubicBezTo>
                    <a:pt x="8619481" y="1900538"/>
                    <a:pt x="8620468" y="1713660"/>
                    <a:pt x="8620468" y="1657300"/>
                  </a:cubicBezTo>
                  <a:cubicBezTo>
                    <a:pt x="8620468" y="1596985"/>
                    <a:pt x="8616519" y="1426917"/>
                    <a:pt x="8611583" y="1355725"/>
                  </a:cubicBezTo>
                  <a:close/>
                  <a:moveTo>
                    <a:pt x="7343592" y="1355725"/>
                  </a:moveTo>
                  <a:lnTo>
                    <a:pt x="7491589" y="1355725"/>
                  </a:lnTo>
                  <a:cubicBezTo>
                    <a:pt x="7514281" y="1430872"/>
                    <a:pt x="7723450" y="1885707"/>
                    <a:pt x="7770809" y="1987550"/>
                  </a:cubicBezTo>
                  <a:cubicBezTo>
                    <a:pt x="7563614" y="1987550"/>
                    <a:pt x="7563614" y="1987550"/>
                    <a:pt x="7563614" y="1987550"/>
                  </a:cubicBezTo>
                  <a:cubicBezTo>
                    <a:pt x="7555721" y="1962831"/>
                    <a:pt x="7538948" y="1929213"/>
                    <a:pt x="7508362" y="1849122"/>
                  </a:cubicBezTo>
                  <a:cubicBezTo>
                    <a:pt x="7476789" y="1848133"/>
                    <a:pt x="7444230" y="1848133"/>
                    <a:pt x="7400817" y="1848133"/>
                  </a:cubicBezTo>
                  <a:cubicBezTo>
                    <a:pt x="7359378" y="1848133"/>
                    <a:pt x="7328792" y="1849122"/>
                    <a:pt x="7294260" y="1851100"/>
                  </a:cubicBezTo>
                  <a:cubicBezTo>
                    <a:pt x="7275513" y="1902516"/>
                    <a:pt x="7259727" y="1943056"/>
                    <a:pt x="7243941" y="1987550"/>
                  </a:cubicBezTo>
                  <a:cubicBezTo>
                    <a:pt x="7064371" y="1987550"/>
                    <a:pt x="7064371" y="1987550"/>
                    <a:pt x="7064371" y="1987550"/>
                  </a:cubicBezTo>
                  <a:cubicBezTo>
                    <a:pt x="7098904" y="1909437"/>
                    <a:pt x="7306099" y="1456580"/>
                    <a:pt x="7343592" y="1355725"/>
                  </a:cubicBezTo>
                  <a:close/>
                  <a:moveTo>
                    <a:pt x="6387883" y="1355725"/>
                  </a:moveTo>
                  <a:cubicBezTo>
                    <a:pt x="6581371" y="1355725"/>
                    <a:pt x="6581371" y="1355725"/>
                    <a:pt x="6581371" y="1355725"/>
                  </a:cubicBezTo>
                  <a:cubicBezTo>
                    <a:pt x="6782757" y="1683997"/>
                    <a:pt x="6782757" y="1683997"/>
                    <a:pt x="6782757" y="1683997"/>
                  </a:cubicBezTo>
                  <a:cubicBezTo>
                    <a:pt x="6793616" y="1700806"/>
                    <a:pt x="6796577" y="1708717"/>
                    <a:pt x="6801513" y="1722559"/>
                  </a:cubicBezTo>
                  <a:cubicBezTo>
                    <a:pt x="6801513" y="1355725"/>
                    <a:pt x="6801513" y="1355725"/>
                    <a:pt x="6801513" y="1355725"/>
                  </a:cubicBezTo>
                  <a:lnTo>
                    <a:pt x="6972296" y="1355725"/>
                  </a:lnTo>
                  <a:cubicBezTo>
                    <a:pt x="6966373" y="1426917"/>
                    <a:pt x="6963412" y="1594019"/>
                    <a:pt x="6963412" y="1655323"/>
                  </a:cubicBezTo>
                  <a:cubicBezTo>
                    <a:pt x="6963412" y="1713660"/>
                    <a:pt x="6964399" y="1900538"/>
                    <a:pt x="6972296" y="1987550"/>
                  </a:cubicBezTo>
                  <a:cubicBezTo>
                    <a:pt x="6824219" y="1987550"/>
                    <a:pt x="6824219" y="1987550"/>
                    <a:pt x="6824219" y="1987550"/>
                  </a:cubicBezTo>
                  <a:cubicBezTo>
                    <a:pt x="6585320" y="1634559"/>
                    <a:pt x="6585320" y="1634559"/>
                    <a:pt x="6585320" y="1634559"/>
                  </a:cubicBezTo>
                  <a:cubicBezTo>
                    <a:pt x="6564589" y="1606873"/>
                    <a:pt x="6550768" y="1579187"/>
                    <a:pt x="6544845" y="1547547"/>
                  </a:cubicBezTo>
                  <a:cubicBezTo>
                    <a:pt x="6544845" y="1748267"/>
                    <a:pt x="6544845" y="1748267"/>
                    <a:pt x="6544845" y="1748267"/>
                  </a:cubicBezTo>
                  <a:cubicBezTo>
                    <a:pt x="6544845" y="1824403"/>
                    <a:pt x="6547807" y="1933168"/>
                    <a:pt x="6554717" y="1987550"/>
                  </a:cubicBezTo>
                  <a:cubicBezTo>
                    <a:pt x="6384921" y="1987550"/>
                    <a:pt x="6384921" y="1987550"/>
                    <a:pt x="6384921" y="1987550"/>
                  </a:cubicBezTo>
                  <a:cubicBezTo>
                    <a:pt x="6394793" y="1891639"/>
                    <a:pt x="6396767" y="1710694"/>
                    <a:pt x="6396767" y="1655323"/>
                  </a:cubicBezTo>
                  <a:cubicBezTo>
                    <a:pt x="6396767" y="1595997"/>
                    <a:pt x="6392819" y="1426917"/>
                    <a:pt x="6387883" y="1355725"/>
                  </a:cubicBezTo>
                  <a:close/>
                  <a:moveTo>
                    <a:pt x="5866854" y="1355725"/>
                  </a:moveTo>
                  <a:lnTo>
                    <a:pt x="6013988" y="1355725"/>
                  </a:lnTo>
                  <a:cubicBezTo>
                    <a:pt x="6037688" y="1430872"/>
                    <a:pt x="6246047" y="1885707"/>
                    <a:pt x="6294433" y="1987550"/>
                  </a:cubicBezTo>
                  <a:cubicBezTo>
                    <a:pt x="6087062" y="1987550"/>
                    <a:pt x="6087062" y="1987550"/>
                    <a:pt x="6087062" y="1987550"/>
                  </a:cubicBezTo>
                  <a:cubicBezTo>
                    <a:pt x="6078175" y="1962831"/>
                    <a:pt x="6062375" y="1929213"/>
                    <a:pt x="6031763" y="1849122"/>
                  </a:cubicBezTo>
                  <a:cubicBezTo>
                    <a:pt x="6000163" y="1848133"/>
                    <a:pt x="5967577" y="1848133"/>
                    <a:pt x="5924128" y="1848133"/>
                  </a:cubicBezTo>
                  <a:cubicBezTo>
                    <a:pt x="5881667" y="1848133"/>
                    <a:pt x="5851054" y="1849122"/>
                    <a:pt x="5817479" y="1851100"/>
                  </a:cubicBezTo>
                  <a:cubicBezTo>
                    <a:pt x="5798718" y="1902516"/>
                    <a:pt x="5781931" y="1943056"/>
                    <a:pt x="5767119" y="1987550"/>
                  </a:cubicBezTo>
                  <a:cubicBezTo>
                    <a:pt x="5586410" y="1987550"/>
                    <a:pt x="5586410" y="1987550"/>
                    <a:pt x="5586410" y="1987550"/>
                  </a:cubicBezTo>
                  <a:cubicBezTo>
                    <a:pt x="5621959" y="1909437"/>
                    <a:pt x="5829330" y="1456580"/>
                    <a:pt x="5866854" y="1355725"/>
                  </a:cubicBezTo>
                  <a:close/>
                  <a:moveTo>
                    <a:pt x="4742250" y="1355725"/>
                  </a:moveTo>
                  <a:cubicBezTo>
                    <a:pt x="5005343" y="1355725"/>
                    <a:pt x="5005343" y="1355725"/>
                    <a:pt x="5005343" y="1355725"/>
                  </a:cubicBezTo>
                  <a:cubicBezTo>
                    <a:pt x="5027104" y="1436831"/>
                    <a:pt x="5074580" y="1640585"/>
                    <a:pt x="5120076" y="1780048"/>
                  </a:cubicBezTo>
                  <a:cubicBezTo>
                    <a:pt x="5159640" y="1640585"/>
                    <a:pt x="5206126" y="1485297"/>
                    <a:pt x="5230851" y="1355725"/>
                  </a:cubicBezTo>
                  <a:cubicBezTo>
                    <a:pt x="5492956" y="1355725"/>
                    <a:pt x="5492956" y="1355725"/>
                    <a:pt x="5492956" y="1355725"/>
                  </a:cubicBezTo>
                  <a:cubicBezTo>
                    <a:pt x="5488010" y="1426940"/>
                    <a:pt x="5484053" y="1595087"/>
                    <a:pt x="5484053" y="1657400"/>
                  </a:cubicBezTo>
                  <a:cubicBezTo>
                    <a:pt x="5484053" y="1710811"/>
                    <a:pt x="5485044" y="1891816"/>
                    <a:pt x="5495922" y="1987758"/>
                  </a:cubicBezTo>
                  <a:cubicBezTo>
                    <a:pt x="5311957" y="1987758"/>
                    <a:pt x="5311957" y="1987758"/>
                    <a:pt x="5311957" y="1987758"/>
                  </a:cubicBezTo>
                  <a:cubicBezTo>
                    <a:pt x="5324814" y="1865110"/>
                    <a:pt x="5320857" y="1679160"/>
                    <a:pt x="5320857" y="1530795"/>
                  </a:cubicBezTo>
                  <a:cubicBezTo>
                    <a:pt x="5287230" y="1613879"/>
                    <a:pt x="5199201" y="1896761"/>
                    <a:pt x="5170519" y="1990725"/>
                  </a:cubicBezTo>
                  <a:cubicBezTo>
                    <a:pt x="5048863" y="1990725"/>
                    <a:pt x="5048863" y="1990725"/>
                    <a:pt x="5048863" y="1990725"/>
                  </a:cubicBezTo>
                  <a:cubicBezTo>
                    <a:pt x="5013257" y="1859175"/>
                    <a:pt x="4939075" y="1627727"/>
                    <a:pt x="4900501" y="1527828"/>
                  </a:cubicBezTo>
                  <a:cubicBezTo>
                    <a:pt x="4900501" y="1670258"/>
                    <a:pt x="4904457" y="1949183"/>
                    <a:pt x="4912371" y="1987758"/>
                  </a:cubicBezTo>
                  <a:cubicBezTo>
                    <a:pt x="4740273" y="1987758"/>
                    <a:pt x="4740273" y="1987758"/>
                    <a:pt x="4740273" y="1987758"/>
                  </a:cubicBezTo>
                  <a:cubicBezTo>
                    <a:pt x="4750163" y="1892805"/>
                    <a:pt x="4750163" y="1710811"/>
                    <a:pt x="4750163" y="1657400"/>
                  </a:cubicBezTo>
                  <a:cubicBezTo>
                    <a:pt x="4750163" y="1597065"/>
                    <a:pt x="4747196" y="1427929"/>
                    <a:pt x="4742250" y="1355725"/>
                  </a:cubicBezTo>
                  <a:close/>
                  <a:moveTo>
                    <a:pt x="3684979" y="1355725"/>
                  </a:moveTo>
                  <a:lnTo>
                    <a:pt x="3891682" y="1355725"/>
                  </a:lnTo>
                  <a:cubicBezTo>
                    <a:pt x="3887726" y="1415051"/>
                    <a:pt x="3884760" y="1539637"/>
                    <a:pt x="3884760" y="1613794"/>
                  </a:cubicBezTo>
                  <a:cubicBezTo>
                    <a:pt x="3914430" y="1614783"/>
                    <a:pt x="3998496" y="1615772"/>
                    <a:pt x="4055860" y="1615772"/>
                  </a:cubicBezTo>
                  <a:cubicBezTo>
                    <a:pt x="4072673" y="1615772"/>
                    <a:pt x="4088497" y="1615772"/>
                    <a:pt x="4101355" y="1614783"/>
                  </a:cubicBezTo>
                  <a:cubicBezTo>
                    <a:pt x="4100365" y="1540625"/>
                    <a:pt x="4098387" y="1415051"/>
                    <a:pt x="4093442" y="1355725"/>
                  </a:cubicBezTo>
                  <a:cubicBezTo>
                    <a:pt x="4300145" y="1355725"/>
                    <a:pt x="4300145" y="1355725"/>
                    <a:pt x="4300145" y="1355725"/>
                  </a:cubicBezTo>
                  <a:cubicBezTo>
                    <a:pt x="4295199" y="1426917"/>
                    <a:pt x="4293222" y="1594019"/>
                    <a:pt x="4293222" y="1657300"/>
                  </a:cubicBezTo>
                  <a:cubicBezTo>
                    <a:pt x="4293222" y="1710694"/>
                    <a:pt x="4293222" y="1891639"/>
                    <a:pt x="4302123" y="1987550"/>
                  </a:cubicBezTo>
                  <a:cubicBezTo>
                    <a:pt x="4093442" y="1987550"/>
                    <a:pt x="4093442" y="1987550"/>
                    <a:pt x="4093442" y="1987550"/>
                  </a:cubicBezTo>
                  <a:cubicBezTo>
                    <a:pt x="4098387" y="1924269"/>
                    <a:pt x="4103332" y="1805616"/>
                    <a:pt x="4103332" y="1727503"/>
                  </a:cubicBezTo>
                  <a:cubicBezTo>
                    <a:pt x="4103332" y="1708717"/>
                    <a:pt x="4103332" y="1708717"/>
                    <a:pt x="4103332" y="1708717"/>
                  </a:cubicBezTo>
                  <a:cubicBezTo>
                    <a:pt x="4071684" y="1707728"/>
                    <a:pt x="4013331" y="1707728"/>
                    <a:pt x="3973771" y="1707728"/>
                  </a:cubicBezTo>
                  <a:cubicBezTo>
                    <a:pt x="3943111" y="1707728"/>
                    <a:pt x="3922342" y="1707728"/>
                    <a:pt x="3895639" y="1708717"/>
                  </a:cubicBezTo>
                  <a:cubicBezTo>
                    <a:pt x="3883771" y="1708717"/>
                    <a:pt x="3883771" y="1708717"/>
                    <a:pt x="3883771" y="1708717"/>
                  </a:cubicBezTo>
                  <a:cubicBezTo>
                    <a:pt x="3883771" y="1746290"/>
                    <a:pt x="3883771" y="1746290"/>
                    <a:pt x="3883771" y="1746290"/>
                  </a:cubicBezTo>
                  <a:cubicBezTo>
                    <a:pt x="3883771" y="1821437"/>
                    <a:pt x="3886738" y="1917347"/>
                    <a:pt x="3893661" y="1987550"/>
                  </a:cubicBezTo>
                  <a:cubicBezTo>
                    <a:pt x="3683000" y="1987550"/>
                    <a:pt x="3683000" y="1987550"/>
                    <a:pt x="3683000" y="1987550"/>
                  </a:cubicBezTo>
                  <a:cubicBezTo>
                    <a:pt x="3694869" y="1892628"/>
                    <a:pt x="3694869" y="1710694"/>
                    <a:pt x="3694869" y="1657300"/>
                  </a:cubicBezTo>
                  <a:cubicBezTo>
                    <a:pt x="3694869" y="1595008"/>
                    <a:pt x="3690912" y="1426917"/>
                    <a:pt x="3684979" y="1355725"/>
                  </a:cubicBezTo>
                  <a:close/>
                  <a:moveTo>
                    <a:pt x="2978150" y="1355725"/>
                  </a:moveTo>
                  <a:lnTo>
                    <a:pt x="3581400" y="1355725"/>
                  </a:lnTo>
                  <a:cubicBezTo>
                    <a:pt x="3581400" y="1458557"/>
                    <a:pt x="3581400" y="1458557"/>
                    <a:pt x="3581400" y="1458557"/>
                  </a:cubicBezTo>
                  <a:cubicBezTo>
                    <a:pt x="3488441" y="1449658"/>
                    <a:pt x="3452839" y="1444715"/>
                    <a:pt x="3379658" y="1443726"/>
                  </a:cubicBezTo>
                  <a:cubicBezTo>
                    <a:pt x="3375702" y="1517884"/>
                    <a:pt x="3374714" y="1614783"/>
                    <a:pt x="3374714" y="1655323"/>
                  </a:cubicBezTo>
                  <a:cubicBezTo>
                    <a:pt x="3374714" y="1709705"/>
                    <a:pt x="3374714" y="1891639"/>
                    <a:pt x="3386581" y="1987550"/>
                  </a:cubicBezTo>
                  <a:cubicBezTo>
                    <a:pt x="3173959" y="1987550"/>
                    <a:pt x="3173959" y="1987550"/>
                    <a:pt x="3173959" y="1987550"/>
                  </a:cubicBezTo>
                  <a:cubicBezTo>
                    <a:pt x="3184838" y="1891639"/>
                    <a:pt x="3185827" y="1709705"/>
                    <a:pt x="3185827" y="1655323"/>
                  </a:cubicBezTo>
                  <a:cubicBezTo>
                    <a:pt x="3185827" y="1615772"/>
                    <a:pt x="3181871" y="1509973"/>
                    <a:pt x="3181871" y="1443726"/>
                  </a:cubicBezTo>
                  <a:cubicBezTo>
                    <a:pt x="3109679" y="1444715"/>
                    <a:pt x="3071110" y="1448670"/>
                    <a:pt x="2978150" y="1458557"/>
                  </a:cubicBezTo>
                  <a:cubicBezTo>
                    <a:pt x="2978150" y="1355725"/>
                    <a:pt x="2978150" y="1355725"/>
                    <a:pt x="2978150" y="1355725"/>
                  </a:cubicBezTo>
                  <a:close/>
                  <a:moveTo>
                    <a:pt x="2493363" y="1355725"/>
                  </a:moveTo>
                  <a:cubicBezTo>
                    <a:pt x="2698724" y="1355725"/>
                    <a:pt x="2698724" y="1355725"/>
                    <a:pt x="2698724" y="1355725"/>
                  </a:cubicBezTo>
                  <a:cubicBezTo>
                    <a:pt x="2693787" y="1426917"/>
                    <a:pt x="2689839" y="1595997"/>
                    <a:pt x="2689839" y="1657300"/>
                  </a:cubicBezTo>
                  <a:cubicBezTo>
                    <a:pt x="2689839" y="1698829"/>
                    <a:pt x="2690826" y="1808583"/>
                    <a:pt x="2693787" y="1896583"/>
                  </a:cubicBezTo>
                  <a:cubicBezTo>
                    <a:pt x="2767835" y="1896583"/>
                    <a:pt x="2767835" y="1896583"/>
                    <a:pt x="2767835" y="1896583"/>
                  </a:cubicBezTo>
                  <a:cubicBezTo>
                    <a:pt x="2866566" y="1896583"/>
                    <a:pt x="2940616" y="1891639"/>
                    <a:pt x="3014664" y="1884718"/>
                  </a:cubicBezTo>
                  <a:lnTo>
                    <a:pt x="3014664" y="1987550"/>
                  </a:lnTo>
                  <a:cubicBezTo>
                    <a:pt x="2492376" y="1987550"/>
                    <a:pt x="2492376" y="1987550"/>
                    <a:pt x="2492376" y="1987550"/>
                  </a:cubicBezTo>
                  <a:cubicBezTo>
                    <a:pt x="2501262" y="1891639"/>
                    <a:pt x="2501262" y="1710694"/>
                    <a:pt x="2501262" y="1657300"/>
                  </a:cubicBezTo>
                  <a:cubicBezTo>
                    <a:pt x="2501262" y="1595008"/>
                    <a:pt x="2498299" y="1426917"/>
                    <a:pt x="2493363" y="1355725"/>
                  </a:cubicBezTo>
                  <a:close/>
                  <a:moveTo>
                    <a:pt x="1952082" y="1355725"/>
                  </a:moveTo>
                  <a:lnTo>
                    <a:pt x="2099217" y="1355725"/>
                  </a:lnTo>
                  <a:cubicBezTo>
                    <a:pt x="2122918" y="1430872"/>
                    <a:pt x="2331276" y="1885707"/>
                    <a:pt x="2379663" y="1987550"/>
                  </a:cubicBezTo>
                  <a:cubicBezTo>
                    <a:pt x="2172292" y="1987550"/>
                    <a:pt x="2172292" y="1987550"/>
                    <a:pt x="2172292" y="1987550"/>
                  </a:cubicBezTo>
                  <a:cubicBezTo>
                    <a:pt x="2164392" y="1962831"/>
                    <a:pt x="2147604" y="1929213"/>
                    <a:pt x="2116992" y="1849122"/>
                  </a:cubicBezTo>
                  <a:cubicBezTo>
                    <a:pt x="2085392" y="1848133"/>
                    <a:pt x="2052805" y="1848133"/>
                    <a:pt x="2009356" y="1848133"/>
                  </a:cubicBezTo>
                  <a:cubicBezTo>
                    <a:pt x="1966894" y="1848133"/>
                    <a:pt x="1937270" y="1849122"/>
                    <a:pt x="1902708" y="1851100"/>
                  </a:cubicBezTo>
                  <a:cubicBezTo>
                    <a:pt x="1883946" y="1902516"/>
                    <a:pt x="1868146" y="1943056"/>
                    <a:pt x="1852347" y="1987550"/>
                  </a:cubicBezTo>
                  <a:cubicBezTo>
                    <a:pt x="1671637" y="1987550"/>
                    <a:pt x="1671637" y="1987550"/>
                    <a:pt x="1671637" y="1987550"/>
                  </a:cubicBezTo>
                  <a:cubicBezTo>
                    <a:pt x="1707187" y="1909437"/>
                    <a:pt x="1914558" y="1456580"/>
                    <a:pt x="1952082" y="1355725"/>
                  </a:cubicBezTo>
                  <a:close/>
                  <a:moveTo>
                    <a:pt x="1035437" y="1355725"/>
                  </a:moveTo>
                  <a:lnTo>
                    <a:pt x="1567543" y="1355725"/>
                  </a:lnTo>
                  <a:cubicBezTo>
                    <a:pt x="1567543" y="1461524"/>
                    <a:pt x="1567543" y="1461524"/>
                    <a:pt x="1567543" y="1461524"/>
                  </a:cubicBezTo>
                  <a:cubicBezTo>
                    <a:pt x="1490541" y="1451636"/>
                    <a:pt x="1433282" y="1450647"/>
                    <a:pt x="1376024" y="1450647"/>
                  </a:cubicBezTo>
                  <a:cubicBezTo>
                    <a:pt x="1291124" y="1450647"/>
                    <a:pt x="1291124" y="1450647"/>
                    <a:pt x="1291124" y="1450647"/>
                  </a:cubicBezTo>
                  <a:cubicBezTo>
                    <a:pt x="1259533" y="1450647"/>
                    <a:pt x="1259533" y="1450647"/>
                    <a:pt x="1259533" y="1450647"/>
                  </a:cubicBezTo>
                  <a:cubicBezTo>
                    <a:pt x="1235840" y="1450647"/>
                    <a:pt x="1235840" y="1450647"/>
                    <a:pt x="1235840" y="1450647"/>
                  </a:cubicBezTo>
                  <a:cubicBezTo>
                    <a:pt x="1233866" y="1507996"/>
                    <a:pt x="1232878" y="1570289"/>
                    <a:pt x="1232878" y="1616761"/>
                  </a:cubicBezTo>
                  <a:cubicBezTo>
                    <a:pt x="1458950" y="1612806"/>
                    <a:pt x="1458950" y="1612806"/>
                    <a:pt x="1458950" y="1612806"/>
                  </a:cubicBezTo>
                  <a:cubicBezTo>
                    <a:pt x="1458950" y="1716627"/>
                    <a:pt x="1458950" y="1716627"/>
                    <a:pt x="1458950" y="1716627"/>
                  </a:cubicBezTo>
                  <a:cubicBezTo>
                    <a:pt x="1231892" y="1713660"/>
                    <a:pt x="1231892" y="1713660"/>
                    <a:pt x="1231892" y="1713660"/>
                  </a:cubicBezTo>
                  <a:cubicBezTo>
                    <a:pt x="1231892" y="1755189"/>
                    <a:pt x="1233866" y="1839235"/>
                    <a:pt x="1235840" y="1896583"/>
                  </a:cubicBezTo>
                  <a:cubicBezTo>
                    <a:pt x="1339497" y="1896583"/>
                    <a:pt x="1474745" y="1892628"/>
                    <a:pt x="1584325" y="1885707"/>
                  </a:cubicBezTo>
                  <a:cubicBezTo>
                    <a:pt x="1584325" y="1987550"/>
                    <a:pt x="1584325" y="1987550"/>
                    <a:pt x="1584325" y="1987550"/>
                  </a:cubicBezTo>
                  <a:cubicBezTo>
                    <a:pt x="1033462" y="1987550"/>
                    <a:pt x="1033462" y="1987550"/>
                    <a:pt x="1033462" y="1987550"/>
                  </a:cubicBezTo>
                  <a:cubicBezTo>
                    <a:pt x="1042347" y="1900538"/>
                    <a:pt x="1043335" y="1713660"/>
                    <a:pt x="1043335" y="1657300"/>
                  </a:cubicBezTo>
                  <a:cubicBezTo>
                    <a:pt x="1043335" y="1596985"/>
                    <a:pt x="1039386" y="1426917"/>
                    <a:pt x="1035437" y="1355725"/>
                  </a:cubicBezTo>
                  <a:close/>
                  <a:moveTo>
                    <a:pt x="0" y="1355725"/>
                  </a:moveTo>
                  <a:lnTo>
                    <a:pt x="191795" y="1355725"/>
                  </a:lnTo>
                  <a:cubicBezTo>
                    <a:pt x="230351" y="1530738"/>
                    <a:pt x="268908" y="1666199"/>
                    <a:pt x="302521" y="1772987"/>
                  </a:cubicBezTo>
                  <a:cubicBezTo>
                    <a:pt x="340090" y="1646424"/>
                    <a:pt x="401385" y="1443726"/>
                    <a:pt x="431044" y="1355725"/>
                  </a:cubicBezTo>
                  <a:cubicBezTo>
                    <a:pt x="539793" y="1355725"/>
                    <a:pt x="539793" y="1355725"/>
                    <a:pt x="539793" y="1355725"/>
                  </a:cubicBezTo>
                  <a:cubicBezTo>
                    <a:pt x="558577" y="1432849"/>
                    <a:pt x="616907" y="1677076"/>
                    <a:pt x="652498" y="1780897"/>
                  </a:cubicBezTo>
                  <a:cubicBezTo>
                    <a:pt x="698963" y="1625660"/>
                    <a:pt x="737520" y="1497119"/>
                    <a:pt x="765202" y="1355725"/>
                  </a:cubicBezTo>
                  <a:cubicBezTo>
                    <a:pt x="938213" y="1355725"/>
                    <a:pt x="938213" y="1355725"/>
                    <a:pt x="938213" y="1355725"/>
                  </a:cubicBezTo>
                  <a:cubicBezTo>
                    <a:pt x="885815" y="1500086"/>
                    <a:pt x="780031" y="1785841"/>
                    <a:pt x="711816" y="1987550"/>
                  </a:cubicBezTo>
                  <a:cubicBezTo>
                    <a:pt x="563521" y="1987550"/>
                    <a:pt x="563521" y="1987550"/>
                    <a:pt x="563521" y="1987550"/>
                  </a:cubicBezTo>
                  <a:cubicBezTo>
                    <a:pt x="539793" y="1897572"/>
                    <a:pt x="504203" y="1784852"/>
                    <a:pt x="463669" y="1639503"/>
                  </a:cubicBezTo>
                  <a:cubicBezTo>
                    <a:pt x="382601" y="1856044"/>
                    <a:pt x="363817" y="1942067"/>
                    <a:pt x="347010" y="1987550"/>
                  </a:cubicBezTo>
                  <a:cubicBezTo>
                    <a:pt x="198715" y="1987550"/>
                    <a:pt x="198715" y="1987550"/>
                    <a:pt x="198715" y="1987550"/>
                  </a:cubicBezTo>
                  <a:cubicBezTo>
                    <a:pt x="0" y="1355725"/>
                    <a:pt x="0" y="1355725"/>
                    <a:pt x="0" y="1355725"/>
                  </a:cubicBezTo>
                  <a:close/>
                  <a:moveTo>
                    <a:pt x="8219504" y="1339850"/>
                  </a:moveTo>
                  <a:cubicBezTo>
                    <a:pt x="8278755" y="1339850"/>
                    <a:pt x="8366644" y="1349710"/>
                    <a:pt x="8428858" y="1364500"/>
                  </a:cubicBezTo>
                  <a:cubicBezTo>
                    <a:pt x="8382444" y="1488735"/>
                    <a:pt x="8382444" y="1488735"/>
                    <a:pt x="8382444" y="1488735"/>
                  </a:cubicBezTo>
                  <a:cubicBezTo>
                    <a:pt x="8338994" y="1462114"/>
                    <a:pt x="8266905" y="1439436"/>
                    <a:pt x="8217529" y="1439436"/>
                  </a:cubicBezTo>
                  <a:cubicBezTo>
                    <a:pt x="8069401" y="1439436"/>
                    <a:pt x="8017062" y="1570573"/>
                    <a:pt x="8017062" y="1676075"/>
                  </a:cubicBezTo>
                  <a:cubicBezTo>
                    <a:pt x="8017062" y="1852568"/>
                    <a:pt x="8111864" y="1909756"/>
                    <a:pt x="8218516" y="1909756"/>
                  </a:cubicBezTo>
                  <a:cubicBezTo>
                    <a:pt x="8231354" y="1909756"/>
                    <a:pt x="8272830" y="1908770"/>
                    <a:pt x="8285668" y="1904826"/>
                  </a:cubicBezTo>
                  <a:cubicBezTo>
                    <a:pt x="8285668" y="1828904"/>
                    <a:pt x="8284680" y="1732276"/>
                    <a:pt x="8278755" y="1680019"/>
                  </a:cubicBezTo>
                  <a:lnTo>
                    <a:pt x="8477246" y="1680019"/>
                  </a:lnTo>
                  <a:cubicBezTo>
                    <a:pt x="8474283" y="1742136"/>
                    <a:pt x="8470333" y="1873274"/>
                    <a:pt x="8468358" y="1948209"/>
                  </a:cubicBezTo>
                  <a:cubicBezTo>
                    <a:pt x="8400219" y="1983705"/>
                    <a:pt x="8293568" y="2003425"/>
                    <a:pt x="8190866" y="2003425"/>
                  </a:cubicBezTo>
                  <a:cubicBezTo>
                    <a:pt x="7955836" y="2003425"/>
                    <a:pt x="7805733" y="1855526"/>
                    <a:pt x="7805733" y="1674103"/>
                  </a:cubicBezTo>
                  <a:cubicBezTo>
                    <a:pt x="7805733" y="1483805"/>
                    <a:pt x="7963736" y="1339850"/>
                    <a:pt x="8219504" y="1339850"/>
                  </a:cubicBezTo>
                  <a:close/>
                  <a:moveTo>
                    <a:pt x="4896043" y="319087"/>
                  </a:moveTo>
                  <a:cubicBezTo>
                    <a:pt x="4853498" y="412835"/>
                    <a:pt x="4805017" y="522373"/>
                    <a:pt x="4754558" y="645726"/>
                  </a:cubicBezTo>
                  <a:cubicBezTo>
                    <a:pt x="4774347" y="645726"/>
                    <a:pt x="4896043" y="647700"/>
                    <a:pt x="4896043" y="647700"/>
                  </a:cubicBezTo>
                  <a:cubicBezTo>
                    <a:pt x="4896043" y="647700"/>
                    <a:pt x="4896043" y="647700"/>
                    <a:pt x="5014769" y="646713"/>
                  </a:cubicBezTo>
                  <a:cubicBezTo>
                    <a:pt x="5014769" y="646713"/>
                    <a:pt x="5025653" y="645726"/>
                    <a:pt x="5035547" y="645726"/>
                  </a:cubicBezTo>
                  <a:cubicBezTo>
                    <a:pt x="4973214" y="493755"/>
                    <a:pt x="4917809" y="363494"/>
                    <a:pt x="4896043" y="319087"/>
                  </a:cubicBezTo>
                  <a:close/>
                  <a:moveTo>
                    <a:pt x="8567130" y="317500"/>
                  </a:moveTo>
                  <a:cubicBezTo>
                    <a:pt x="8524826" y="411248"/>
                    <a:pt x="8475636" y="520786"/>
                    <a:pt x="8426446" y="644139"/>
                  </a:cubicBezTo>
                  <a:cubicBezTo>
                    <a:pt x="8446122" y="644139"/>
                    <a:pt x="8567130" y="646113"/>
                    <a:pt x="8567130" y="646113"/>
                  </a:cubicBezTo>
                  <a:cubicBezTo>
                    <a:pt x="8567130" y="646113"/>
                    <a:pt x="8567130" y="646113"/>
                    <a:pt x="8685186" y="645126"/>
                  </a:cubicBezTo>
                  <a:cubicBezTo>
                    <a:pt x="8685186" y="645126"/>
                    <a:pt x="8696008" y="644139"/>
                    <a:pt x="8705846" y="644139"/>
                  </a:cubicBezTo>
                  <a:cubicBezTo>
                    <a:pt x="8643866" y="492168"/>
                    <a:pt x="8588773" y="362894"/>
                    <a:pt x="8567130" y="317500"/>
                  </a:cubicBezTo>
                  <a:close/>
                  <a:moveTo>
                    <a:pt x="3936438" y="149613"/>
                  </a:moveTo>
                  <a:cubicBezTo>
                    <a:pt x="3906883" y="150601"/>
                    <a:pt x="3878312" y="152577"/>
                    <a:pt x="3861564" y="156530"/>
                  </a:cubicBezTo>
                  <a:cubicBezTo>
                    <a:pt x="3859593" y="223720"/>
                    <a:pt x="3857623" y="293874"/>
                    <a:pt x="3857623" y="355136"/>
                  </a:cubicBezTo>
                  <a:cubicBezTo>
                    <a:pt x="3857623" y="403553"/>
                    <a:pt x="3858608" y="446040"/>
                    <a:pt x="3859593" y="477659"/>
                  </a:cubicBezTo>
                  <a:cubicBezTo>
                    <a:pt x="3867475" y="478647"/>
                    <a:pt x="3880282" y="480624"/>
                    <a:pt x="3880282" y="480624"/>
                  </a:cubicBezTo>
                  <a:cubicBezTo>
                    <a:pt x="3880282" y="480624"/>
                    <a:pt x="3880282" y="480624"/>
                    <a:pt x="3933483" y="482600"/>
                  </a:cubicBezTo>
                  <a:cubicBezTo>
                    <a:pt x="4065500" y="482600"/>
                    <a:pt x="4221160" y="452957"/>
                    <a:pt x="4221160" y="313636"/>
                  </a:cubicBezTo>
                  <a:cubicBezTo>
                    <a:pt x="4221160" y="279053"/>
                    <a:pt x="4211307" y="249410"/>
                    <a:pt x="4192590" y="225696"/>
                  </a:cubicBezTo>
                  <a:cubicBezTo>
                    <a:pt x="4149241" y="173327"/>
                    <a:pt x="4061559" y="147637"/>
                    <a:pt x="3936438" y="149613"/>
                  </a:cubicBezTo>
                  <a:close/>
                  <a:moveTo>
                    <a:pt x="2558315" y="149613"/>
                  </a:moveTo>
                  <a:cubicBezTo>
                    <a:pt x="2529667" y="150601"/>
                    <a:pt x="2501018" y="152577"/>
                    <a:pt x="2484224" y="156530"/>
                  </a:cubicBezTo>
                  <a:cubicBezTo>
                    <a:pt x="2482248" y="223720"/>
                    <a:pt x="2481260" y="293874"/>
                    <a:pt x="2481260" y="356124"/>
                  </a:cubicBezTo>
                  <a:cubicBezTo>
                    <a:pt x="2481260" y="403553"/>
                    <a:pt x="2481260" y="446040"/>
                    <a:pt x="2482248" y="477659"/>
                  </a:cubicBezTo>
                  <a:cubicBezTo>
                    <a:pt x="2490151" y="478647"/>
                    <a:pt x="2502994" y="480624"/>
                    <a:pt x="2502994" y="480624"/>
                  </a:cubicBezTo>
                  <a:cubicBezTo>
                    <a:pt x="2502994" y="480624"/>
                    <a:pt x="2502994" y="480624"/>
                    <a:pt x="2556339" y="482600"/>
                  </a:cubicBezTo>
                  <a:cubicBezTo>
                    <a:pt x="2687727" y="482600"/>
                    <a:pt x="2844798" y="452957"/>
                    <a:pt x="2844798" y="313636"/>
                  </a:cubicBezTo>
                  <a:cubicBezTo>
                    <a:pt x="2844798" y="279053"/>
                    <a:pt x="2834920" y="249410"/>
                    <a:pt x="2815162" y="225696"/>
                  </a:cubicBezTo>
                  <a:cubicBezTo>
                    <a:pt x="2772684" y="173327"/>
                    <a:pt x="2684763" y="147637"/>
                    <a:pt x="2558315" y="149613"/>
                  </a:cubicBezTo>
                  <a:close/>
                  <a:moveTo>
                    <a:pt x="7464842" y="142274"/>
                  </a:moveTo>
                  <a:cubicBezTo>
                    <a:pt x="7432294" y="141287"/>
                    <a:pt x="7396787" y="144249"/>
                    <a:pt x="7377062" y="148199"/>
                  </a:cubicBezTo>
                  <a:cubicBezTo>
                    <a:pt x="7372130" y="275580"/>
                    <a:pt x="7369171" y="425673"/>
                    <a:pt x="7369171" y="493807"/>
                  </a:cubicBezTo>
                  <a:cubicBezTo>
                    <a:pt x="7369171" y="550092"/>
                    <a:pt x="7369171" y="742644"/>
                    <a:pt x="7376075" y="883850"/>
                  </a:cubicBezTo>
                  <a:cubicBezTo>
                    <a:pt x="7407637" y="885825"/>
                    <a:pt x="7457938" y="885825"/>
                    <a:pt x="7489499" y="885825"/>
                  </a:cubicBezTo>
                  <a:cubicBezTo>
                    <a:pt x="7673936" y="885825"/>
                    <a:pt x="7767634" y="831515"/>
                    <a:pt x="7767634" y="723883"/>
                  </a:cubicBezTo>
                  <a:cubicBezTo>
                    <a:pt x="7767634" y="692284"/>
                    <a:pt x="7756785" y="662661"/>
                    <a:pt x="7735087" y="636987"/>
                  </a:cubicBezTo>
                  <a:cubicBezTo>
                    <a:pt x="7689717" y="580703"/>
                    <a:pt x="7600950" y="548117"/>
                    <a:pt x="7497390" y="551079"/>
                  </a:cubicBezTo>
                  <a:cubicBezTo>
                    <a:pt x="7497390" y="551079"/>
                    <a:pt x="7497390" y="551079"/>
                    <a:pt x="7445116" y="551079"/>
                  </a:cubicBezTo>
                  <a:cubicBezTo>
                    <a:pt x="7445116" y="551079"/>
                    <a:pt x="7445116" y="551079"/>
                    <a:pt x="7496403" y="415798"/>
                  </a:cubicBezTo>
                  <a:cubicBezTo>
                    <a:pt x="7496403" y="415798"/>
                    <a:pt x="7496403" y="415798"/>
                    <a:pt x="7500348" y="415798"/>
                  </a:cubicBezTo>
                  <a:cubicBezTo>
                    <a:pt x="7590101" y="419748"/>
                    <a:pt x="7661114" y="398024"/>
                    <a:pt x="7696621" y="354576"/>
                  </a:cubicBezTo>
                  <a:cubicBezTo>
                    <a:pt x="7713388" y="334827"/>
                    <a:pt x="7722265" y="311128"/>
                    <a:pt x="7722265" y="283480"/>
                  </a:cubicBezTo>
                  <a:cubicBezTo>
                    <a:pt x="7722265" y="181772"/>
                    <a:pt x="7652238" y="142274"/>
                    <a:pt x="7464842" y="142274"/>
                  </a:cubicBezTo>
                  <a:close/>
                  <a:moveTo>
                    <a:pt x="381419" y="142274"/>
                  </a:moveTo>
                  <a:cubicBezTo>
                    <a:pt x="348871" y="141287"/>
                    <a:pt x="313365" y="144249"/>
                    <a:pt x="292653" y="148199"/>
                  </a:cubicBezTo>
                  <a:cubicBezTo>
                    <a:pt x="288708" y="276568"/>
                    <a:pt x="285749" y="426660"/>
                    <a:pt x="285749" y="493807"/>
                  </a:cubicBezTo>
                  <a:cubicBezTo>
                    <a:pt x="285749" y="550092"/>
                    <a:pt x="285749" y="742644"/>
                    <a:pt x="292653" y="883850"/>
                  </a:cubicBezTo>
                  <a:cubicBezTo>
                    <a:pt x="324214" y="885825"/>
                    <a:pt x="374515" y="885825"/>
                    <a:pt x="406077" y="885825"/>
                  </a:cubicBezTo>
                  <a:cubicBezTo>
                    <a:pt x="590514" y="885825"/>
                    <a:pt x="684212" y="831515"/>
                    <a:pt x="684212" y="723883"/>
                  </a:cubicBezTo>
                  <a:cubicBezTo>
                    <a:pt x="684212" y="692284"/>
                    <a:pt x="673362" y="662661"/>
                    <a:pt x="651664" y="636987"/>
                  </a:cubicBezTo>
                  <a:cubicBezTo>
                    <a:pt x="606294" y="580703"/>
                    <a:pt x="516542" y="548117"/>
                    <a:pt x="412981" y="551079"/>
                  </a:cubicBezTo>
                  <a:cubicBezTo>
                    <a:pt x="412981" y="551079"/>
                    <a:pt x="412981" y="551079"/>
                    <a:pt x="360707" y="551079"/>
                  </a:cubicBezTo>
                  <a:cubicBezTo>
                    <a:pt x="360707" y="551079"/>
                    <a:pt x="360707" y="551079"/>
                    <a:pt x="412981" y="415798"/>
                  </a:cubicBezTo>
                  <a:cubicBezTo>
                    <a:pt x="412981" y="415798"/>
                    <a:pt x="412981" y="415798"/>
                    <a:pt x="416926" y="415798"/>
                  </a:cubicBezTo>
                  <a:cubicBezTo>
                    <a:pt x="505692" y="419748"/>
                    <a:pt x="576705" y="398024"/>
                    <a:pt x="613198" y="354576"/>
                  </a:cubicBezTo>
                  <a:cubicBezTo>
                    <a:pt x="628979" y="334827"/>
                    <a:pt x="637856" y="311128"/>
                    <a:pt x="637856" y="283480"/>
                  </a:cubicBezTo>
                  <a:cubicBezTo>
                    <a:pt x="637856" y="181772"/>
                    <a:pt x="567829" y="142274"/>
                    <a:pt x="381419" y="142274"/>
                  </a:cubicBezTo>
                  <a:close/>
                  <a:moveTo>
                    <a:pt x="8498139" y="33337"/>
                  </a:moveTo>
                  <a:cubicBezTo>
                    <a:pt x="8498139" y="33337"/>
                    <a:pt x="8498139" y="33337"/>
                    <a:pt x="8678817" y="33337"/>
                  </a:cubicBezTo>
                  <a:lnTo>
                    <a:pt x="8682766" y="33337"/>
                  </a:lnTo>
                  <a:cubicBezTo>
                    <a:pt x="8682766" y="33337"/>
                    <a:pt x="8682766" y="33337"/>
                    <a:pt x="9112246" y="998537"/>
                  </a:cubicBezTo>
                  <a:cubicBezTo>
                    <a:pt x="9112246" y="998537"/>
                    <a:pt x="9112246" y="998537"/>
                    <a:pt x="8845672" y="998537"/>
                  </a:cubicBezTo>
                  <a:cubicBezTo>
                    <a:pt x="8845672" y="998537"/>
                    <a:pt x="8845672" y="998537"/>
                    <a:pt x="8843697" y="993597"/>
                  </a:cubicBezTo>
                  <a:cubicBezTo>
                    <a:pt x="8829875" y="954080"/>
                    <a:pt x="8800256" y="876034"/>
                    <a:pt x="8757801" y="772303"/>
                  </a:cubicBezTo>
                  <a:cubicBezTo>
                    <a:pt x="8750890" y="771315"/>
                    <a:pt x="8724233" y="771315"/>
                    <a:pt x="8724233" y="771315"/>
                  </a:cubicBezTo>
                  <a:cubicBezTo>
                    <a:pt x="8724233" y="771315"/>
                    <a:pt x="8724233" y="771315"/>
                    <a:pt x="8566263" y="768351"/>
                  </a:cubicBezTo>
                  <a:cubicBezTo>
                    <a:pt x="8566263" y="768351"/>
                    <a:pt x="8384598" y="771315"/>
                    <a:pt x="8376700" y="772303"/>
                  </a:cubicBezTo>
                  <a:cubicBezTo>
                    <a:pt x="8346093" y="853312"/>
                    <a:pt x="8320423" y="927406"/>
                    <a:pt x="8300677" y="993597"/>
                  </a:cubicBezTo>
                  <a:cubicBezTo>
                    <a:pt x="8300677" y="993597"/>
                    <a:pt x="8300677" y="993597"/>
                    <a:pt x="8298702" y="998537"/>
                  </a:cubicBezTo>
                  <a:cubicBezTo>
                    <a:pt x="8298702" y="998537"/>
                    <a:pt x="8298702" y="998537"/>
                    <a:pt x="8067671" y="998537"/>
                  </a:cubicBezTo>
                  <a:cubicBezTo>
                    <a:pt x="8067671" y="998537"/>
                    <a:pt x="8067671" y="998537"/>
                    <a:pt x="8074582" y="985694"/>
                  </a:cubicBezTo>
                  <a:cubicBezTo>
                    <a:pt x="8102227" y="925431"/>
                    <a:pt x="8442849" y="184489"/>
                    <a:pt x="8496164" y="38276"/>
                  </a:cubicBezTo>
                  <a:cubicBezTo>
                    <a:pt x="8496164" y="38276"/>
                    <a:pt x="8496164" y="38276"/>
                    <a:pt x="8498139" y="33337"/>
                  </a:cubicBezTo>
                  <a:close/>
                  <a:moveTo>
                    <a:pt x="7117148" y="33337"/>
                  </a:moveTo>
                  <a:cubicBezTo>
                    <a:pt x="7117148" y="33337"/>
                    <a:pt x="7613264" y="34324"/>
                    <a:pt x="7613264" y="34324"/>
                  </a:cubicBezTo>
                  <a:cubicBezTo>
                    <a:pt x="7785225" y="38271"/>
                    <a:pt x="7968057" y="98473"/>
                    <a:pt x="7968057" y="257366"/>
                  </a:cubicBezTo>
                  <a:cubicBezTo>
                    <a:pt x="7968057" y="355070"/>
                    <a:pt x="7885041" y="438958"/>
                    <a:pt x="7763483" y="471526"/>
                  </a:cubicBezTo>
                  <a:cubicBezTo>
                    <a:pt x="7929514" y="520871"/>
                    <a:pt x="8018459" y="611667"/>
                    <a:pt x="8018459" y="734044"/>
                  </a:cubicBezTo>
                  <a:cubicBezTo>
                    <a:pt x="8018459" y="929453"/>
                    <a:pt x="7784237" y="998537"/>
                    <a:pt x="7564839" y="998537"/>
                  </a:cubicBezTo>
                  <a:cubicBezTo>
                    <a:pt x="7564839" y="998537"/>
                    <a:pt x="7564839" y="998537"/>
                    <a:pt x="7115171" y="998537"/>
                  </a:cubicBezTo>
                  <a:cubicBezTo>
                    <a:pt x="7115171" y="998537"/>
                    <a:pt x="7115171" y="998537"/>
                    <a:pt x="7116160" y="988668"/>
                  </a:cubicBezTo>
                  <a:cubicBezTo>
                    <a:pt x="7129995" y="865304"/>
                    <a:pt x="7130984" y="578112"/>
                    <a:pt x="7130984" y="493238"/>
                  </a:cubicBezTo>
                  <a:cubicBezTo>
                    <a:pt x="7130984" y="399481"/>
                    <a:pt x="7125054" y="144858"/>
                    <a:pt x="7118136" y="43206"/>
                  </a:cubicBezTo>
                  <a:close/>
                  <a:moveTo>
                    <a:pt x="6610731" y="33337"/>
                  </a:moveTo>
                  <a:cubicBezTo>
                    <a:pt x="6610731" y="33337"/>
                    <a:pt x="6610731" y="33337"/>
                    <a:pt x="6868169" y="33337"/>
                  </a:cubicBezTo>
                  <a:lnTo>
                    <a:pt x="6875074" y="33337"/>
                  </a:lnTo>
                  <a:cubicBezTo>
                    <a:pt x="6875074" y="33337"/>
                    <a:pt x="6875074" y="33337"/>
                    <a:pt x="6874087" y="42228"/>
                  </a:cubicBezTo>
                  <a:cubicBezTo>
                    <a:pt x="6867183" y="144972"/>
                    <a:pt x="6862251" y="398868"/>
                    <a:pt x="6862251" y="492721"/>
                  </a:cubicBezTo>
                  <a:cubicBezTo>
                    <a:pt x="6862251" y="577682"/>
                    <a:pt x="6863237" y="864179"/>
                    <a:pt x="6876060" y="988658"/>
                  </a:cubicBezTo>
                  <a:cubicBezTo>
                    <a:pt x="6876060" y="988658"/>
                    <a:pt x="6876060" y="988658"/>
                    <a:pt x="6877046" y="998537"/>
                  </a:cubicBezTo>
                  <a:cubicBezTo>
                    <a:pt x="6877046" y="998537"/>
                    <a:pt x="6877046" y="998537"/>
                    <a:pt x="6608758" y="998537"/>
                  </a:cubicBezTo>
                  <a:cubicBezTo>
                    <a:pt x="6608758" y="998537"/>
                    <a:pt x="6608758" y="998537"/>
                    <a:pt x="6609745" y="988658"/>
                  </a:cubicBezTo>
                  <a:cubicBezTo>
                    <a:pt x="6622567" y="864179"/>
                    <a:pt x="6624540" y="577682"/>
                    <a:pt x="6624540" y="492721"/>
                  </a:cubicBezTo>
                  <a:cubicBezTo>
                    <a:pt x="6624540" y="399856"/>
                    <a:pt x="6618622" y="144972"/>
                    <a:pt x="6611717" y="42228"/>
                  </a:cubicBezTo>
                  <a:cubicBezTo>
                    <a:pt x="6611717" y="42228"/>
                    <a:pt x="6611717" y="42228"/>
                    <a:pt x="6610731" y="33337"/>
                  </a:cubicBezTo>
                  <a:close/>
                  <a:moveTo>
                    <a:pt x="5547106" y="33337"/>
                  </a:moveTo>
                  <a:cubicBezTo>
                    <a:pt x="5547106" y="33337"/>
                    <a:pt x="5547106" y="33337"/>
                    <a:pt x="5968191" y="34324"/>
                  </a:cubicBezTo>
                  <a:cubicBezTo>
                    <a:pt x="6170352" y="38271"/>
                    <a:pt x="6410972" y="90578"/>
                    <a:pt x="6410972" y="313620"/>
                  </a:cubicBezTo>
                  <a:cubicBezTo>
                    <a:pt x="6410972" y="439945"/>
                    <a:pt x="6338983" y="522845"/>
                    <a:pt x="6193033" y="567256"/>
                  </a:cubicBezTo>
                  <a:cubicBezTo>
                    <a:pt x="6195005" y="570217"/>
                    <a:pt x="6197964" y="574165"/>
                    <a:pt x="6197964" y="574165"/>
                  </a:cubicBezTo>
                  <a:cubicBezTo>
                    <a:pt x="6277842" y="692594"/>
                    <a:pt x="6466196" y="968929"/>
                    <a:pt x="6476058" y="984720"/>
                  </a:cubicBezTo>
                  <a:cubicBezTo>
                    <a:pt x="6476058" y="984720"/>
                    <a:pt x="6476058" y="984720"/>
                    <a:pt x="6484933" y="998537"/>
                  </a:cubicBezTo>
                  <a:cubicBezTo>
                    <a:pt x="6484933" y="998537"/>
                    <a:pt x="6484933" y="998537"/>
                    <a:pt x="6197964" y="998537"/>
                  </a:cubicBezTo>
                  <a:cubicBezTo>
                    <a:pt x="6197964" y="998537"/>
                    <a:pt x="6197964" y="998537"/>
                    <a:pt x="6195005" y="994589"/>
                  </a:cubicBezTo>
                  <a:cubicBezTo>
                    <a:pt x="6134850" y="879120"/>
                    <a:pt x="5991859" y="637327"/>
                    <a:pt x="5898175" y="497186"/>
                  </a:cubicBezTo>
                  <a:cubicBezTo>
                    <a:pt x="5898175" y="497186"/>
                    <a:pt x="5898175" y="497186"/>
                    <a:pt x="5886341" y="480408"/>
                  </a:cubicBezTo>
                  <a:cubicBezTo>
                    <a:pt x="5886341" y="480408"/>
                    <a:pt x="5886341" y="480408"/>
                    <a:pt x="5905078" y="483369"/>
                  </a:cubicBezTo>
                  <a:cubicBezTo>
                    <a:pt x="5905078" y="483369"/>
                    <a:pt x="5929731" y="488303"/>
                    <a:pt x="5962274" y="486329"/>
                  </a:cubicBezTo>
                  <a:cubicBezTo>
                    <a:pt x="6058917" y="481395"/>
                    <a:pt x="6163449" y="424154"/>
                    <a:pt x="6163449" y="313620"/>
                  </a:cubicBezTo>
                  <a:cubicBezTo>
                    <a:pt x="6163449" y="279078"/>
                    <a:pt x="6153587" y="249471"/>
                    <a:pt x="6134850" y="225785"/>
                  </a:cubicBezTo>
                  <a:cubicBezTo>
                    <a:pt x="6092446" y="173478"/>
                    <a:pt x="6003693" y="147819"/>
                    <a:pt x="5878452" y="149792"/>
                  </a:cubicBezTo>
                  <a:cubicBezTo>
                    <a:pt x="5857743" y="150779"/>
                    <a:pt x="5828158" y="152753"/>
                    <a:pt x="5805477" y="155714"/>
                  </a:cubicBezTo>
                  <a:cubicBezTo>
                    <a:pt x="5800546" y="275130"/>
                    <a:pt x="5798574" y="426128"/>
                    <a:pt x="5798574" y="492251"/>
                  </a:cubicBezTo>
                  <a:cubicBezTo>
                    <a:pt x="5798574" y="578112"/>
                    <a:pt x="5799560" y="864317"/>
                    <a:pt x="5812380" y="988668"/>
                  </a:cubicBezTo>
                  <a:cubicBezTo>
                    <a:pt x="5812380" y="988668"/>
                    <a:pt x="5812380" y="988668"/>
                    <a:pt x="5813366" y="998537"/>
                  </a:cubicBezTo>
                  <a:cubicBezTo>
                    <a:pt x="5813366" y="998537"/>
                    <a:pt x="5813366" y="998537"/>
                    <a:pt x="5545133" y="998537"/>
                  </a:cubicBezTo>
                  <a:cubicBezTo>
                    <a:pt x="5545133" y="998537"/>
                    <a:pt x="5545133" y="998537"/>
                    <a:pt x="5546120" y="988668"/>
                  </a:cubicBezTo>
                  <a:cubicBezTo>
                    <a:pt x="5559926" y="864317"/>
                    <a:pt x="5560912" y="578112"/>
                    <a:pt x="5560912" y="492251"/>
                  </a:cubicBezTo>
                  <a:cubicBezTo>
                    <a:pt x="5560912" y="399481"/>
                    <a:pt x="5554995" y="144858"/>
                    <a:pt x="5548092" y="43206"/>
                  </a:cubicBezTo>
                  <a:close/>
                  <a:moveTo>
                    <a:pt x="4826252" y="33337"/>
                  </a:moveTo>
                  <a:cubicBezTo>
                    <a:pt x="4826252" y="33337"/>
                    <a:pt x="4826252" y="33337"/>
                    <a:pt x="4830201" y="33337"/>
                  </a:cubicBezTo>
                  <a:lnTo>
                    <a:pt x="5005943" y="33337"/>
                  </a:lnTo>
                  <a:cubicBezTo>
                    <a:pt x="5005943" y="33337"/>
                    <a:pt x="5005943" y="33337"/>
                    <a:pt x="5010880" y="33337"/>
                  </a:cubicBezTo>
                  <a:cubicBezTo>
                    <a:pt x="5010880" y="33337"/>
                    <a:pt x="5010880" y="33337"/>
                    <a:pt x="5440359" y="998537"/>
                  </a:cubicBezTo>
                  <a:cubicBezTo>
                    <a:pt x="5440359" y="998537"/>
                    <a:pt x="5440359" y="998537"/>
                    <a:pt x="5173785" y="998537"/>
                  </a:cubicBezTo>
                  <a:cubicBezTo>
                    <a:pt x="5173785" y="998537"/>
                    <a:pt x="5173785" y="998537"/>
                    <a:pt x="5171811" y="993597"/>
                  </a:cubicBezTo>
                  <a:cubicBezTo>
                    <a:pt x="5157988" y="955068"/>
                    <a:pt x="5127381" y="876034"/>
                    <a:pt x="5085915" y="771315"/>
                  </a:cubicBezTo>
                  <a:cubicBezTo>
                    <a:pt x="5079002" y="771315"/>
                    <a:pt x="5051358" y="771315"/>
                    <a:pt x="5051358" y="771315"/>
                  </a:cubicBezTo>
                  <a:cubicBezTo>
                    <a:pt x="5051358" y="771315"/>
                    <a:pt x="5051358" y="771315"/>
                    <a:pt x="4894377" y="769339"/>
                  </a:cubicBezTo>
                  <a:cubicBezTo>
                    <a:pt x="4894377" y="769339"/>
                    <a:pt x="4712711" y="771315"/>
                    <a:pt x="4704812" y="772303"/>
                  </a:cubicBezTo>
                  <a:cubicBezTo>
                    <a:pt x="4674206" y="852324"/>
                    <a:pt x="4648536" y="927406"/>
                    <a:pt x="4628790" y="993597"/>
                  </a:cubicBezTo>
                  <a:cubicBezTo>
                    <a:pt x="4628790" y="993597"/>
                    <a:pt x="4628790" y="993597"/>
                    <a:pt x="4626815" y="998537"/>
                  </a:cubicBezTo>
                  <a:cubicBezTo>
                    <a:pt x="4626815" y="998537"/>
                    <a:pt x="4626815" y="998537"/>
                    <a:pt x="4395783" y="998537"/>
                  </a:cubicBezTo>
                  <a:cubicBezTo>
                    <a:pt x="4395783" y="998537"/>
                    <a:pt x="4395783" y="998537"/>
                    <a:pt x="4402695" y="985694"/>
                  </a:cubicBezTo>
                  <a:cubicBezTo>
                    <a:pt x="4453048" y="878010"/>
                    <a:pt x="4773924" y="175598"/>
                    <a:pt x="4824277" y="38276"/>
                  </a:cubicBezTo>
                  <a:cubicBezTo>
                    <a:pt x="4824277" y="38276"/>
                    <a:pt x="4824277" y="38276"/>
                    <a:pt x="4826252" y="33337"/>
                  </a:cubicBezTo>
                  <a:close/>
                  <a:moveTo>
                    <a:pt x="3607185" y="33337"/>
                  </a:moveTo>
                  <a:cubicBezTo>
                    <a:pt x="3607185" y="33337"/>
                    <a:pt x="3607185" y="33337"/>
                    <a:pt x="4027738" y="33337"/>
                  </a:cubicBezTo>
                  <a:cubicBezTo>
                    <a:pt x="4230116" y="38271"/>
                    <a:pt x="4471984" y="89591"/>
                    <a:pt x="4471984" y="313620"/>
                  </a:cubicBezTo>
                  <a:cubicBezTo>
                    <a:pt x="4471984" y="509028"/>
                    <a:pt x="4299221" y="603772"/>
                    <a:pt x="3945799" y="603772"/>
                  </a:cubicBezTo>
                  <a:cubicBezTo>
                    <a:pt x="3945799" y="603772"/>
                    <a:pt x="3945799" y="603772"/>
                    <a:pt x="3907297" y="601798"/>
                  </a:cubicBezTo>
                  <a:cubicBezTo>
                    <a:pt x="3907297" y="601798"/>
                    <a:pt x="3869783" y="599824"/>
                    <a:pt x="3858924" y="599824"/>
                  </a:cubicBezTo>
                  <a:cubicBezTo>
                    <a:pt x="3859911" y="730097"/>
                    <a:pt x="3862873" y="899846"/>
                    <a:pt x="3872745" y="988668"/>
                  </a:cubicBezTo>
                  <a:cubicBezTo>
                    <a:pt x="3872745" y="988668"/>
                    <a:pt x="3872745" y="988668"/>
                    <a:pt x="3873732" y="998537"/>
                  </a:cubicBezTo>
                  <a:cubicBezTo>
                    <a:pt x="3873732" y="998537"/>
                    <a:pt x="3873732" y="998537"/>
                    <a:pt x="3605211" y="998537"/>
                  </a:cubicBezTo>
                  <a:cubicBezTo>
                    <a:pt x="3605211" y="998537"/>
                    <a:pt x="3605211" y="998537"/>
                    <a:pt x="3606198" y="988668"/>
                  </a:cubicBezTo>
                  <a:cubicBezTo>
                    <a:pt x="3619031" y="864317"/>
                    <a:pt x="3620019" y="578112"/>
                    <a:pt x="3620019" y="492251"/>
                  </a:cubicBezTo>
                  <a:cubicBezTo>
                    <a:pt x="3620019" y="399481"/>
                    <a:pt x="3615083" y="144858"/>
                    <a:pt x="3607185" y="43206"/>
                  </a:cubicBezTo>
                  <a:close/>
                  <a:moveTo>
                    <a:pt x="2229235" y="33337"/>
                  </a:moveTo>
                  <a:cubicBezTo>
                    <a:pt x="2229235" y="33337"/>
                    <a:pt x="2229235" y="33337"/>
                    <a:pt x="2650776" y="33337"/>
                  </a:cubicBezTo>
                  <a:cubicBezTo>
                    <a:pt x="2852168" y="38271"/>
                    <a:pt x="3094036" y="89591"/>
                    <a:pt x="3094036" y="313620"/>
                  </a:cubicBezTo>
                  <a:cubicBezTo>
                    <a:pt x="3094036" y="509028"/>
                    <a:pt x="2921273" y="603772"/>
                    <a:pt x="2567850" y="603772"/>
                  </a:cubicBezTo>
                  <a:cubicBezTo>
                    <a:pt x="2567850" y="603772"/>
                    <a:pt x="2567850" y="603772"/>
                    <a:pt x="2530336" y="601798"/>
                  </a:cubicBezTo>
                  <a:cubicBezTo>
                    <a:pt x="2530336" y="601798"/>
                    <a:pt x="2491835" y="599824"/>
                    <a:pt x="2480975" y="599824"/>
                  </a:cubicBezTo>
                  <a:cubicBezTo>
                    <a:pt x="2481962" y="730097"/>
                    <a:pt x="2484924" y="899846"/>
                    <a:pt x="2494796" y="988668"/>
                  </a:cubicBezTo>
                  <a:cubicBezTo>
                    <a:pt x="2494796" y="988668"/>
                    <a:pt x="2494796" y="988668"/>
                    <a:pt x="2495783" y="998537"/>
                  </a:cubicBezTo>
                  <a:cubicBezTo>
                    <a:pt x="2495783" y="998537"/>
                    <a:pt x="2495783" y="998537"/>
                    <a:pt x="2227261" y="998537"/>
                  </a:cubicBezTo>
                  <a:cubicBezTo>
                    <a:pt x="2227261" y="998537"/>
                    <a:pt x="2227261" y="998537"/>
                    <a:pt x="2228248" y="988668"/>
                  </a:cubicBezTo>
                  <a:cubicBezTo>
                    <a:pt x="2241082" y="864317"/>
                    <a:pt x="2242069" y="578112"/>
                    <a:pt x="2242069" y="492251"/>
                  </a:cubicBezTo>
                  <a:cubicBezTo>
                    <a:pt x="2242069" y="399481"/>
                    <a:pt x="2237133" y="144858"/>
                    <a:pt x="2229235" y="43206"/>
                  </a:cubicBezTo>
                  <a:close/>
                  <a:moveTo>
                    <a:pt x="1119574" y="33337"/>
                  </a:moveTo>
                  <a:cubicBezTo>
                    <a:pt x="1119574" y="33337"/>
                    <a:pt x="1119574" y="33337"/>
                    <a:pt x="1374442" y="33337"/>
                  </a:cubicBezTo>
                  <a:cubicBezTo>
                    <a:pt x="1374442" y="33337"/>
                    <a:pt x="1374442" y="33337"/>
                    <a:pt x="1376417" y="36298"/>
                  </a:cubicBezTo>
                  <a:cubicBezTo>
                    <a:pt x="1454458" y="134989"/>
                    <a:pt x="1680678" y="484356"/>
                    <a:pt x="1683641" y="488303"/>
                  </a:cubicBezTo>
                  <a:cubicBezTo>
                    <a:pt x="1747852" y="584034"/>
                    <a:pt x="1760694" y="603772"/>
                    <a:pt x="1775512" y="640288"/>
                  </a:cubicBezTo>
                  <a:cubicBezTo>
                    <a:pt x="1767609" y="520871"/>
                    <a:pt x="1763658" y="397507"/>
                    <a:pt x="1759706" y="276117"/>
                  </a:cubicBezTo>
                  <a:cubicBezTo>
                    <a:pt x="1759706" y="276117"/>
                    <a:pt x="1759706" y="276117"/>
                    <a:pt x="1749828" y="33337"/>
                  </a:cubicBezTo>
                  <a:cubicBezTo>
                    <a:pt x="1749828" y="33337"/>
                    <a:pt x="1749828" y="33337"/>
                    <a:pt x="1968145" y="33337"/>
                  </a:cubicBezTo>
                  <a:lnTo>
                    <a:pt x="1976047" y="33337"/>
                  </a:lnTo>
                  <a:cubicBezTo>
                    <a:pt x="1976047" y="33337"/>
                    <a:pt x="1976047" y="33337"/>
                    <a:pt x="1975060" y="43206"/>
                  </a:cubicBezTo>
                  <a:cubicBezTo>
                    <a:pt x="1968145" y="144858"/>
                    <a:pt x="1962217" y="398494"/>
                    <a:pt x="1962217" y="492251"/>
                  </a:cubicBezTo>
                  <a:cubicBezTo>
                    <a:pt x="1962217" y="578112"/>
                    <a:pt x="1963205" y="864317"/>
                    <a:pt x="1977035" y="988668"/>
                  </a:cubicBezTo>
                  <a:cubicBezTo>
                    <a:pt x="1977035" y="988668"/>
                    <a:pt x="1977035" y="988668"/>
                    <a:pt x="1978023" y="998537"/>
                  </a:cubicBezTo>
                  <a:cubicBezTo>
                    <a:pt x="1978023" y="998537"/>
                    <a:pt x="1978023" y="998537"/>
                    <a:pt x="1796257" y="998537"/>
                  </a:cubicBezTo>
                  <a:cubicBezTo>
                    <a:pt x="1796257" y="998537"/>
                    <a:pt x="1796257" y="998537"/>
                    <a:pt x="1794281" y="994589"/>
                  </a:cubicBezTo>
                  <a:cubicBezTo>
                    <a:pt x="1774524" y="961034"/>
                    <a:pt x="1387284" y="396520"/>
                    <a:pt x="1383332" y="390599"/>
                  </a:cubicBezTo>
                  <a:cubicBezTo>
                    <a:pt x="1347769" y="338293"/>
                    <a:pt x="1336903" y="312633"/>
                    <a:pt x="1329988" y="284999"/>
                  </a:cubicBezTo>
                  <a:cubicBezTo>
                    <a:pt x="1329988" y="284999"/>
                    <a:pt x="1329988" y="284999"/>
                    <a:pt x="1329988" y="285986"/>
                  </a:cubicBezTo>
                  <a:cubicBezTo>
                    <a:pt x="1329988" y="514950"/>
                    <a:pt x="1329988" y="752796"/>
                    <a:pt x="1342830" y="989655"/>
                  </a:cubicBezTo>
                  <a:cubicBezTo>
                    <a:pt x="1342830" y="989655"/>
                    <a:pt x="1342830" y="989655"/>
                    <a:pt x="1343818" y="998537"/>
                  </a:cubicBezTo>
                  <a:cubicBezTo>
                    <a:pt x="1343818" y="998537"/>
                    <a:pt x="1343818" y="998537"/>
                    <a:pt x="1117598" y="998537"/>
                  </a:cubicBezTo>
                  <a:cubicBezTo>
                    <a:pt x="1117598" y="998537"/>
                    <a:pt x="1117598" y="998537"/>
                    <a:pt x="1119574" y="988668"/>
                  </a:cubicBezTo>
                  <a:cubicBezTo>
                    <a:pt x="1132416" y="864317"/>
                    <a:pt x="1133404" y="578112"/>
                    <a:pt x="1133404" y="492251"/>
                  </a:cubicBezTo>
                  <a:cubicBezTo>
                    <a:pt x="1133404" y="398494"/>
                    <a:pt x="1127477" y="144858"/>
                    <a:pt x="1120562" y="43206"/>
                  </a:cubicBezTo>
                  <a:cubicBezTo>
                    <a:pt x="1120562" y="43206"/>
                    <a:pt x="1120562" y="43206"/>
                    <a:pt x="1119574" y="33337"/>
                  </a:cubicBezTo>
                  <a:close/>
                  <a:moveTo>
                    <a:pt x="33724" y="33337"/>
                  </a:moveTo>
                  <a:cubicBezTo>
                    <a:pt x="33724" y="33337"/>
                    <a:pt x="528523" y="34324"/>
                    <a:pt x="528523" y="34324"/>
                  </a:cubicBezTo>
                  <a:cubicBezTo>
                    <a:pt x="700370" y="38271"/>
                    <a:pt x="884068" y="98473"/>
                    <a:pt x="884068" y="257366"/>
                  </a:cubicBezTo>
                  <a:cubicBezTo>
                    <a:pt x="884068" y="355070"/>
                    <a:pt x="801107" y="438958"/>
                    <a:pt x="678642" y="471526"/>
                  </a:cubicBezTo>
                  <a:cubicBezTo>
                    <a:pt x="844563" y="520871"/>
                    <a:pt x="933449" y="611667"/>
                    <a:pt x="933449" y="734044"/>
                  </a:cubicBezTo>
                  <a:cubicBezTo>
                    <a:pt x="933449" y="929453"/>
                    <a:pt x="699382" y="998537"/>
                    <a:pt x="481117" y="998537"/>
                  </a:cubicBezTo>
                  <a:cubicBezTo>
                    <a:pt x="481117" y="998537"/>
                    <a:pt x="481117" y="998537"/>
                    <a:pt x="31749" y="998537"/>
                  </a:cubicBezTo>
                  <a:cubicBezTo>
                    <a:pt x="31749" y="998537"/>
                    <a:pt x="31749" y="998537"/>
                    <a:pt x="32737" y="988668"/>
                  </a:cubicBezTo>
                  <a:cubicBezTo>
                    <a:pt x="46563" y="865304"/>
                    <a:pt x="47551" y="578112"/>
                    <a:pt x="47551" y="493238"/>
                  </a:cubicBezTo>
                  <a:cubicBezTo>
                    <a:pt x="47551" y="399481"/>
                    <a:pt x="41625" y="144858"/>
                    <a:pt x="34712" y="43206"/>
                  </a:cubicBezTo>
                  <a:close/>
                  <a:moveTo>
                    <a:pt x="9593695" y="0"/>
                  </a:moveTo>
                  <a:cubicBezTo>
                    <a:pt x="9688492" y="0"/>
                    <a:pt x="9780327" y="17772"/>
                    <a:pt x="9834638" y="28633"/>
                  </a:cubicBezTo>
                  <a:cubicBezTo>
                    <a:pt x="9834638" y="28633"/>
                    <a:pt x="9834638" y="28633"/>
                    <a:pt x="9889936" y="38507"/>
                  </a:cubicBezTo>
                  <a:cubicBezTo>
                    <a:pt x="9889936" y="38507"/>
                    <a:pt x="9889936" y="38507"/>
                    <a:pt x="9889936" y="213271"/>
                  </a:cubicBezTo>
                  <a:cubicBezTo>
                    <a:pt x="9889936" y="213271"/>
                    <a:pt x="9889936" y="213271"/>
                    <a:pt x="9889936" y="249804"/>
                  </a:cubicBezTo>
                  <a:cubicBezTo>
                    <a:pt x="9889936" y="249804"/>
                    <a:pt x="9889936" y="249804"/>
                    <a:pt x="9834638" y="227094"/>
                  </a:cubicBezTo>
                  <a:cubicBezTo>
                    <a:pt x="9777365" y="203397"/>
                    <a:pt x="9670718" y="158966"/>
                    <a:pt x="9561109" y="158966"/>
                  </a:cubicBezTo>
                  <a:cubicBezTo>
                    <a:pt x="9415951" y="158966"/>
                    <a:pt x="9415951" y="224132"/>
                    <a:pt x="9415951" y="244867"/>
                  </a:cubicBezTo>
                  <a:cubicBezTo>
                    <a:pt x="9415951" y="319907"/>
                    <a:pt x="9533460" y="366313"/>
                    <a:pt x="9647019" y="411732"/>
                  </a:cubicBezTo>
                  <a:cubicBezTo>
                    <a:pt x="9801064" y="472948"/>
                    <a:pt x="9975846" y="543051"/>
                    <a:pt x="9975846" y="716828"/>
                  </a:cubicBezTo>
                  <a:cubicBezTo>
                    <a:pt x="9975846" y="903440"/>
                    <a:pt x="9806989" y="1016000"/>
                    <a:pt x="9523585" y="1016000"/>
                  </a:cubicBezTo>
                  <a:cubicBezTo>
                    <a:pt x="9414963" y="1016000"/>
                    <a:pt x="9308317" y="990328"/>
                    <a:pt x="9251044" y="977493"/>
                  </a:cubicBezTo>
                  <a:cubicBezTo>
                    <a:pt x="9251044" y="977493"/>
                    <a:pt x="9251044" y="977493"/>
                    <a:pt x="9233269" y="973543"/>
                  </a:cubicBezTo>
                  <a:cubicBezTo>
                    <a:pt x="9233269" y="973543"/>
                    <a:pt x="9233269" y="973543"/>
                    <a:pt x="9202658" y="966632"/>
                  </a:cubicBezTo>
                  <a:cubicBezTo>
                    <a:pt x="9202658" y="966632"/>
                    <a:pt x="9202658" y="966632"/>
                    <a:pt x="9202658" y="792855"/>
                  </a:cubicBezTo>
                  <a:cubicBezTo>
                    <a:pt x="9202658" y="792855"/>
                    <a:pt x="9202658" y="792855"/>
                    <a:pt x="9201670" y="756322"/>
                  </a:cubicBezTo>
                  <a:cubicBezTo>
                    <a:pt x="9201670" y="756322"/>
                    <a:pt x="9201670" y="756322"/>
                    <a:pt x="9249069" y="777057"/>
                  </a:cubicBezTo>
                  <a:cubicBezTo>
                    <a:pt x="9361640" y="829388"/>
                    <a:pt x="9463349" y="858021"/>
                    <a:pt x="9551234" y="862958"/>
                  </a:cubicBezTo>
                  <a:cubicBezTo>
                    <a:pt x="9642081" y="866908"/>
                    <a:pt x="9700342" y="853084"/>
                    <a:pt x="9727991" y="819514"/>
                  </a:cubicBezTo>
                  <a:cubicBezTo>
                    <a:pt x="9740828" y="804703"/>
                    <a:pt x="9746753" y="784956"/>
                    <a:pt x="9746753" y="760272"/>
                  </a:cubicBezTo>
                  <a:cubicBezTo>
                    <a:pt x="9746753" y="679308"/>
                    <a:pt x="9625294" y="630927"/>
                    <a:pt x="9507786" y="583533"/>
                  </a:cubicBezTo>
                  <a:cubicBezTo>
                    <a:pt x="9357690" y="522317"/>
                    <a:pt x="9186858" y="453201"/>
                    <a:pt x="9186858" y="283374"/>
                  </a:cubicBezTo>
                  <a:cubicBezTo>
                    <a:pt x="9186858" y="114534"/>
                    <a:pt x="9350778" y="0"/>
                    <a:pt x="9593695"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GB" sz="1998" noProof="0" dirty="0"/>
            </a:p>
          </p:txBody>
        </p:sp>
        <p:pic>
          <p:nvPicPr>
            <p:cNvPr id="42" name="Picture 8">
              <a:hlinkClick r:id="" action="ppaction://noaction"/>
              <a:extLst>
                <a:ext uri="{FF2B5EF4-FFF2-40B4-BE49-F238E27FC236}">
                  <a16:creationId xmlns:a16="http://schemas.microsoft.com/office/drawing/2014/main" id="{466E08EA-FC74-4836-82D9-08D6BB5864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71" y="5747478"/>
              <a:ext cx="642497" cy="642497"/>
            </a:xfrm>
            <a:prstGeom prst="rect">
              <a:avLst/>
            </a:prstGeom>
          </p:spPr>
        </p:pic>
      </p:grpSp>
      <p:sp>
        <p:nvSpPr>
          <p:cNvPr id="43" name="Freeform: Shape 21">
            <a:extLst>
              <a:ext uri="{FF2B5EF4-FFF2-40B4-BE49-F238E27FC236}">
                <a16:creationId xmlns:a16="http://schemas.microsoft.com/office/drawing/2014/main" id="{E6D1F3A8-DDCA-4A50-8885-967A172BD232}"/>
              </a:ext>
            </a:extLst>
          </p:cNvPr>
          <p:cNvSpPr>
            <a:spLocks noChangeAspect="1"/>
          </p:cNvSpPr>
          <p:nvPr/>
        </p:nvSpPr>
        <p:spPr bwMode="auto">
          <a:xfrm>
            <a:off x="6224332" y="9975687"/>
            <a:ext cx="802787" cy="360000"/>
          </a:xfrm>
          <a:custGeom>
            <a:avLst/>
            <a:gdLst>
              <a:gd name="connsiteX0" fmla="*/ 11556870 w 12191997"/>
              <a:gd name="connsiteY0" fmla="*/ 4545013 h 5467351"/>
              <a:gd name="connsiteX1" fmla="*/ 11363322 w 12191997"/>
              <a:gd name="connsiteY1" fmla="*/ 4909487 h 5467351"/>
              <a:gd name="connsiteX2" fmla="*/ 11545349 w 12191997"/>
              <a:gd name="connsiteY2" fmla="*/ 5270501 h 5467351"/>
              <a:gd name="connsiteX3" fmla="*/ 11766547 w 12191997"/>
              <a:gd name="connsiteY3" fmla="*/ 5150548 h 5467351"/>
              <a:gd name="connsiteX4" fmla="*/ 11766547 w 12191997"/>
              <a:gd name="connsiteY4" fmla="*/ 4603837 h 5467351"/>
              <a:gd name="connsiteX5" fmla="*/ 11556870 w 12191997"/>
              <a:gd name="connsiteY5" fmla="*/ 4545013 h 5467351"/>
              <a:gd name="connsiteX6" fmla="*/ 9201507 w 12191997"/>
              <a:gd name="connsiteY6" fmla="*/ 4545013 h 5467351"/>
              <a:gd name="connsiteX7" fmla="*/ 8986834 w 12191997"/>
              <a:gd name="connsiteY7" fmla="*/ 4917642 h 5467351"/>
              <a:gd name="connsiteX8" fmla="*/ 9201507 w 12191997"/>
              <a:gd name="connsiteY8" fmla="*/ 5287963 h 5467351"/>
              <a:gd name="connsiteX9" fmla="*/ 9413872 w 12191997"/>
              <a:gd name="connsiteY9" fmla="*/ 4921103 h 5467351"/>
              <a:gd name="connsiteX10" fmla="*/ 9201507 w 12191997"/>
              <a:gd name="connsiteY10" fmla="*/ 4545013 h 5467351"/>
              <a:gd name="connsiteX11" fmla="*/ 7199309 w 12191997"/>
              <a:gd name="connsiteY11" fmla="*/ 4391025 h 5467351"/>
              <a:gd name="connsiteX12" fmla="*/ 7429496 w 12191997"/>
              <a:gd name="connsiteY12" fmla="*/ 4391025 h 5467351"/>
              <a:gd name="connsiteX13" fmla="*/ 7615234 w 12191997"/>
              <a:gd name="connsiteY13" fmla="*/ 5172075 h 5467351"/>
              <a:gd name="connsiteX14" fmla="*/ 7831134 w 12191997"/>
              <a:gd name="connsiteY14" fmla="*/ 4391025 h 5467351"/>
              <a:gd name="connsiteX15" fmla="*/ 8064496 w 12191997"/>
              <a:gd name="connsiteY15" fmla="*/ 4391025 h 5467351"/>
              <a:gd name="connsiteX16" fmla="*/ 8278809 w 12191997"/>
              <a:gd name="connsiteY16" fmla="*/ 5172075 h 5467351"/>
              <a:gd name="connsiteX17" fmla="*/ 8466134 w 12191997"/>
              <a:gd name="connsiteY17" fmla="*/ 4391025 h 5467351"/>
              <a:gd name="connsiteX18" fmla="*/ 8694734 w 12191997"/>
              <a:gd name="connsiteY18" fmla="*/ 4391025 h 5467351"/>
              <a:gd name="connsiteX19" fmla="*/ 8402634 w 12191997"/>
              <a:gd name="connsiteY19" fmla="*/ 5441950 h 5467351"/>
              <a:gd name="connsiteX20" fmla="*/ 8166096 w 12191997"/>
              <a:gd name="connsiteY20" fmla="*/ 5441950 h 5467351"/>
              <a:gd name="connsiteX21" fmla="*/ 7948609 w 12191997"/>
              <a:gd name="connsiteY21" fmla="*/ 4667250 h 5467351"/>
              <a:gd name="connsiteX22" fmla="*/ 7731121 w 12191997"/>
              <a:gd name="connsiteY22" fmla="*/ 5441950 h 5467351"/>
              <a:gd name="connsiteX23" fmla="*/ 7491409 w 12191997"/>
              <a:gd name="connsiteY23" fmla="*/ 5441950 h 5467351"/>
              <a:gd name="connsiteX24" fmla="*/ 10313018 w 12191997"/>
              <a:gd name="connsiteY24" fmla="*/ 4365625 h 5467351"/>
              <a:gd name="connsiteX25" fmla="*/ 10499722 w 12191997"/>
              <a:gd name="connsiteY25" fmla="*/ 4661787 h 5467351"/>
              <a:gd name="connsiteX26" fmla="*/ 10315323 w 12191997"/>
              <a:gd name="connsiteY26" fmla="*/ 4683683 h 5467351"/>
              <a:gd name="connsiteX27" fmla="*/ 10248479 w 12191997"/>
              <a:gd name="connsiteY27" fmla="*/ 4576511 h 5467351"/>
              <a:gd name="connsiteX28" fmla="*/ 10067538 w 12191997"/>
              <a:gd name="connsiteY28" fmla="*/ 4687140 h 5467351"/>
              <a:gd name="connsiteX29" fmla="*/ 10067538 w 12191997"/>
              <a:gd name="connsiteY29" fmla="*/ 5441950 h 5467351"/>
              <a:gd name="connsiteX30" fmla="*/ 9852022 w 12191997"/>
              <a:gd name="connsiteY30" fmla="*/ 5441950 h 5467351"/>
              <a:gd name="connsiteX31" fmla="*/ 9852022 w 12191997"/>
              <a:gd name="connsiteY31" fmla="*/ 4390978 h 5467351"/>
              <a:gd name="connsiteX32" fmla="*/ 10045641 w 12191997"/>
              <a:gd name="connsiteY32" fmla="*/ 4390978 h 5467351"/>
              <a:gd name="connsiteX33" fmla="*/ 10045641 w 12191997"/>
              <a:gd name="connsiteY33" fmla="*/ 4493540 h 5467351"/>
              <a:gd name="connsiteX34" fmla="*/ 10313018 w 12191997"/>
              <a:gd name="connsiteY34" fmla="*/ 4365625 h 5467351"/>
              <a:gd name="connsiteX35" fmla="*/ 9201505 w 12191997"/>
              <a:gd name="connsiteY35" fmla="*/ 4365625 h 5467351"/>
              <a:gd name="connsiteX36" fmla="*/ 9634535 w 12191997"/>
              <a:gd name="connsiteY36" fmla="*/ 4921097 h 5467351"/>
              <a:gd name="connsiteX37" fmla="*/ 9201505 w 12191997"/>
              <a:gd name="connsiteY37" fmla="*/ 5467350 h 5467351"/>
              <a:gd name="connsiteX38" fmla="*/ 8766172 w 12191997"/>
              <a:gd name="connsiteY38" fmla="*/ 4917640 h 5467351"/>
              <a:gd name="connsiteX39" fmla="*/ 9201505 w 12191997"/>
              <a:gd name="connsiteY39" fmla="*/ 4365625 h 5467351"/>
              <a:gd name="connsiteX40" fmla="*/ 11981591 w 12191997"/>
              <a:gd name="connsiteY40" fmla="*/ 3957638 h 5467351"/>
              <a:gd name="connsiteX41" fmla="*/ 11981591 w 12191997"/>
              <a:gd name="connsiteY41" fmla="*/ 5212853 h 5467351"/>
              <a:gd name="connsiteX42" fmla="*/ 12039171 w 12191997"/>
              <a:gd name="connsiteY42" fmla="*/ 5283099 h 5467351"/>
              <a:gd name="connsiteX43" fmla="*/ 12141665 w 12191997"/>
              <a:gd name="connsiteY43" fmla="*/ 5241643 h 5467351"/>
              <a:gd name="connsiteX44" fmla="*/ 12155484 w 12191997"/>
              <a:gd name="connsiteY44" fmla="*/ 5398257 h 5467351"/>
              <a:gd name="connsiteX45" fmla="*/ 11973530 w 12191997"/>
              <a:gd name="connsiteY45" fmla="*/ 5467351 h 5467351"/>
              <a:gd name="connsiteX46" fmla="*/ 11799636 w 12191997"/>
              <a:gd name="connsiteY46" fmla="*/ 5317647 h 5467351"/>
              <a:gd name="connsiteX47" fmla="*/ 11496763 w 12191997"/>
              <a:gd name="connsiteY47" fmla="*/ 5467351 h 5467351"/>
              <a:gd name="connsiteX48" fmla="*/ 11136309 w 12191997"/>
              <a:gd name="connsiteY48" fmla="*/ 4919202 h 5467351"/>
              <a:gd name="connsiteX49" fmla="*/ 11510582 w 12191997"/>
              <a:gd name="connsiteY49" fmla="*/ 4366447 h 5467351"/>
              <a:gd name="connsiteX50" fmla="*/ 11766240 w 12191997"/>
              <a:gd name="connsiteY50" fmla="*/ 4430935 h 5467351"/>
              <a:gd name="connsiteX51" fmla="*/ 11766240 w 12191997"/>
              <a:gd name="connsiteY51" fmla="*/ 3997943 h 5467351"/>
              <a:gd name="connsiteX52" fmla="*/ 11981591 w 12191997"/>
              <a:gd name="connsiteY52" fmla="*/ 3957638 h 5467351"/>
              <a:gd name="connsiteX53" fmla="*/ 10860822 w 12191997"/>
              <a:gd name="connsiteY53" fmla="*/ 3957638 h 5467351"/>
              <a:gd name="connsiteX54" fmla="*/ 10860822 w 12191997"/>
              <a:gd name="connsiteY54" fmla="*/ 5200186 h 5467351"/>
              <a:gd name="connsiteX55" fmla="*/ 10934422 w 12191997"/>
              <a:gd name="connsiteY55" fmla="*/ 5279645 h 5467351"/>
              <a:gd name="connsiteX56" fmla="*/ 11062072 w 12191997"/>
              <a:gd name="connsiteY56" fmla="*/ 5238188 h 5467351"/>
              <a:gd name="connsiteX57" fmla="*/ 11083922 w 12191997"/>
              <a:gd name="connsiteY57" fmla="*/ 5404015 h 5467351"/>
              <a:gd name="connsiteX58" fmla="*/ 10864272 w 12191997"/>
              <a:gd name="connsiteY58" fmla="*/ 5467351 h 5467351"/>
              <a:gd name="connsiteX59" fmla="*/ 10645772 w 12191997"/>
              <a:gd name="connsiteY59" fmla="*/ 5200186 h 5467351"/>
              <a:gd name="connsiteX60" fmla="*/ 10645772 w 12191997"/>
              <a:gd name="connsiteY60" fmla="*/ 3997943 h 5467351"/>
              <a:gd name="connsiteX61" fmla="*/ 10860822 w 12191997"/>
              <a:gd name="connsiteY61" fmla="*/ 3957638 h 5467351"/>
              <a:gd name="connsiteX62" fmla="*/ 11587436 w 12191997"/>
              <a:gd name="connsiteY62" fmla="*/ 3495675 h 5467351"/>
              <a:gd name="connsiteX63" fmla="*/ 11412534 w 12191997"/>
              <a:gd name="connsiteY63" fmla="*/ 3669325 h 5467351"/>
              <a:gd name="connsiteX64" fmla="*/ 11648422 w 12191997"/>
              <a:gd name="connsiteY64" fmla="*/ 3787775 h 5467351"/>
              <a:gd name="connsiteX65" fmla="*/ 11926884 w 12191997"/>
              <a:gd name="connsiteY65" fmla="*/ 3642875 h 5467351"/>
              <a:gd name="connsiteX66" fmla="*/ 11587436 w 12191997"/>
              <a:gd name="connsiteY66" fmla="*/ 3495675 h 5467351"/>
              <a:gd name="connsiteX67" fmla="*/ 9019688 w 12191997"/>
              <a:gd name="connsiteY67" fmla="*/ 3495675 h 5467351"/>
              <a:gd name="connsiteX68" fmla="*/ 8845547 w 12191997"/>
              <a:gd name="connsiteY68" fmla="*/ 3669325 h 5467351"/>
              <a:gd name="connsiteX69" fmla="*/ 9080810 w 12191997"/>
              <a:gd name="connsiteY69" fmla="*/ 3787775 h 5467351"/>
              <a:gd name="connsiteX70" fmla="*/ 9359897 w 12191997"/>
              <a:gd name="connsiteY70" fmla="*/ 3642875 h 5467351"/>
              <a:gd name="connsiteX71" fmla="*/ 9019688 w 12191997"/>
              <a:gd name="connsiteY71" fmla="*/ 3495675 h 5467351"/>
              <a:gd name="connsiteX72" fmla="*/ 7153272 w 12191997"/>
              <a:gd name="connsiteY72" fmla="*/ 2988663 h 5467351"/>
              <a:gd name="connsiteX73" fmla="*/ 6813547 w 12191997"/>
              <a:gd name="connsiteY73" fmla="*/ 3184155 h 5467351"/>
              <a:gd name="connsiteX74" fmla="*/ 6932566 w 12191997"/>
              <a:gd name="connsiteY74" fmla="*/ 3308351 h 5467351"/>
              <a:gd name="connsiteX75" fmla="*/ 7153272 w 12191997"/>
              <a:gd name="connsiteY75" fmla="*/ 3192205 h 5467351"/>
              <a:gd name="connsiteX76" fmla="*/ 3630613 w 12191997"/>
              <a:gd name="connsiteY76" fmla="*/ 2988663 h 5467351"/>
              <a:gd name="connsiteX77" fmla="*/ 3292475 w 12191997"/>
              <a:gd name="connsiteY77" fmla="*/ 3184155 h 5467351"/>
              <a:gd name="connsiteX78" fmla="*/ 3410938 w 12191997"/>
              <a:gd name="connsiteY78" fmla="*/ 3308351 h 5467351"/>
              <a:gd name="connsiteX79" fmla="*/ 3630613 w 12191997"/>
              <a:gd name="connsiteY79" fmla="*/ 3192205 h 5467351"/>
              <a:gd name="connsiteX80" fmla="*/ 1193580 w 12191997"/>
              <a:gd name="connsiteY80" fmla="*/ 2566988 h 5467351"/>
              <a:gd name="connsiteX81" fmla="*/ 981074 w 12191997"/>
              <a:gd name="connsiteY81" fmla="*/ 2938821 h 5467351"/>
              <a:gd name="connsiteX82" fmla="*/ 1193580 w 12191997"/>
              <a:gd name="connsiteY82" fmla="*/ 3308351 h 5467351"/>
              <a:gd name="connsiteX83" fmla="*/ 1404937 w 12191997"/>
              <a:gd name="connsiteY83" fmla="*/ 2942274 h 5467351"/>
              <a:gd name="connsiteX84" fmla="*/ 1193580 w 12191997"/>
              <a:gd name="connsiteY84" fmla="*/ 2566988 h 5467351"/>
              <a:gd name="connsiteX85" fmla="*/ 11671297 w 12191997"/>
              <a:gd name="connsiteY85" fmla="*/ 2560638 h 5467351"/>
              <a:gd name="connsiteX86" fmla="*/ 11485559 w 12191997"/>
              <a:gd name="connsiteY86" fmla="*/ 2788445 h 5467351"/>
              <a:gd name="connsiteX87" fmla="*/ 11671297 w 12191997"/>
              <a:gd name="connsiteY87" fmla="*/ 3016252 h 5467351"/>
              <a:gd name="connsiteX88" fmla="*/ 11857035 w 12191997"/>
              <a:gd name="connsiteY88" fmla="*/ 2788445 h 5467351"/>
              <a:gd name="connsiteX89" fmla="*/ 11671297 w 12191997"/>
              <a:gd name="connsiteY89" fmla="*/ 2560638 h 5467351"/>
              <a:gd name="connsiteX90" fmla="*/ 9104310 w 12191997"/>
              <a:gd name="connsiteY90" fmla="*/ 2560638 h 5467351"/>
              <a:gd name="connsiteX91" fmla="*/ 8918572 w 12191997"/>
              <a:gd name="connsiteY91" fmla="*/ 2788445 h 5467351"/>
              <a:gd name="connsiteX92" fmla="*/ 9104310 w 12191997"/>
              <a:gd name="connsiteY92" fmla="*/ 3016252 h 5467351"/>
              <a:gd name="connsiteX93" fmla="*/ 9290048 w 12191997"/>
              <a:gd name="connsiteY93" fmla="*/ 2788445 h 5467351"/>
              <a:gd name="connsiteX94" fmla="*/ 9104310 w 12191997"/>
              <a:gd name="connsiteY94" fmla="*/ 2560638 h 5467351"/>
              <a:gd name="connsiteX95" fmla="*/ 9729784 w 12191997"/>
              <a:gd name="connsiteY95" fmla="*/ 2413000 h 5467351"/>
              <a:gd name="connsiteX96" fmla="*/ 9945684 w 12191997"/>
              <a:gd name="connsiteY96" fmla="*/ 2413000 h 5467351"/>
              <a:gd name="connsiteX97" fmla="*/ 9945684 w 12191997"/>
              <a:gd name="connsiteY97" fmla="*/ 3462338 h 5467351"/>
              <a:gd name="connsiteX98" fmla="*/ 9729784 w 12191997"/>
              <a:gd name="connsiteY98" fmla="*/ 3462338 h 5467351"/>
              <a:gd name="connsiteX99" fmla="*/ 11673475 w 12191997"/>
              <a:gd name="connsiteY99" fmla="*/ 2386013 h 5467351"/>
              <a:gd name="connsiteX100" fmla="*/ 11824350 w 12191997"/>
              <a:gd name="connsiteY100" fmla="*/ 2412507 h 5467351"/>
              <a:gd name="connsiteX101" fmla="*/ 12149134 w 12191997"/>
              <a:gd name="connsiteY101" fmla="*/ 2412507 h 5467351"/>
              <a:gd name="connsiteX102" fmla="*/ 12149134 w 12191997"/>
              <a:gd name="connsiteY102" fmla="*/ 2606026 h 5467351"/>
              <a:gd name="connsiteX103" fmla="*/ 12004018 w 12191997"/>
              <a:gd name="connsiteY103" fmla="*/ 2597962 h 5467351"/>
              <a:gd name="connsiteX104" fmla="*/ 12055845 w 12191997"/>
              <a:gd name="connsiteY104" fmla="*/ 2790329 h 5467351"/>
              <a:gd name="connsiteX105" fmla="*/ 11671172 w 12191997"/>
              <a:gd name="connsiteY105" fmla="*/ 3190038 h 5467351"/>
              <a:gd name="connsiteX106" fmla="*/ 11568669 w 12191997"/>
              <a:gd name="connsiteY106" fmla="*/ 3178519 h 5467351"/>
              <a:gd name="connsiteX107" fmla="*/ 11503021 w 12191997"/>
              <a:gd name="connsiteY107" fmla="*/ 3259152 h 5467351"/>
              <a:gd name="connsiteX108" fmla="*/ 12141072 w 12191997"/>
              <a:gd name="connsiteY108" fmla="*/ 3617393 h 5467351"/>
              <a:gd name="connsiteX109" fmla="*/ 11642379 w 12191997"/>
              <a:gd name="connsiteY109" fmla="*/ 3956051 h 5467351"/>
              <a:gd name="connsiteX110" fmla="*/ 11209334 w 12191997"/>
              <a:gd name="connsiteY110" fmla="*/ 3692266 h 5467351"/>
              <a:gd name="connsiteX111" fmla="*/ 11389002 w 12191997"/>
              <a:gd name="connsiteY111" fmla="*/ 3443456 h 5467351"/>
              <a:gd name="connsiteX112" fmla="*/ 11300320 w 12191997"/>
              <a:gd name="connsiteY112" fmla="*/ 3294861 h 5467351"/>
              <a:gd name="connsiteX113" fmla="*/ 11425857 w 12191997"/>
              <a:gd name="connsiteY113" fmla="*/ 3109405 h 5467351"/>
              <a:gd name="connsiteX114" fmla="*/ 11284196 w 12191997"/>
              <a:gd name="connsiteY114" fmla="*/ 2785722 h 5467351"/>
              <a:gd name="connsiteX115" fmla="*/ 11673475 w 12191997"/>
              <a:gd name="connsiteY115" fmla="*/ 2386013 h 5467351"/>
              <a:gd name="connsiteX116" fmla="*/ 10753408 w 12191997"/>
              <a:gd name="connsiteY116" fmla="*/ 2386013 h 5467351"/>
              <a:gd name="connsiteX117" fmla="*/ 11061697 w 12191997"/>
              <a:gd name="connsiteY117" fmla="*/ 2720997 h 5467351"/>
              <a:gd name="connsiteX118" fmla="*/ 11061697 w 12191997"/>
              <a:gd name="connsiteY118" fmla="*/ 3462338 h 5467351"/>
              <a:gd name="connsiteX119" fmla="*/ 10846585 w 12191997"/>
              <a:gd name="connsiteY119" fmla="*/ 3462338 h 5467351"/>
              <a:gd name="connsiteX120" fmla="*/ 10846585 w 12191997"/>
              <a:gd name="connsiteY120" fmla="*/ 2764741 h 5467351"/>
              <a:gd name="connsiteX121" fmla="*/ 10683238 w 12191997"/>
              <a:gd name="connsiteY121" fmla="*/ 2590918 h 5467351"/>
              <a:gd name="connsiteX122" fmla="*/ 10449721 w 12191997"/>
              <a:gd name="connsiteY122" fmla="*/ 2668045 h 5467351"/>
              <a:gd name="connsiteX123" fmla="*/ 10449721 w 12191997"/>
              <a:gd name="connsiteY123" fmla="*/ 3462338 h 5467351"/>
              <a:gd name="connsiteX124" fmla="*/ 10234609 w 12191997"/>
              <a:gd name="connsiteY124" fmla="*/ 3462338 h 5467351"/>
              <a:gd name="connsiteX125" fmla="*/ 10234609 w 12191997"/>
              <a:gd name="connsiteY125" fmla="*/ 2412489 h 5467351"/>
              <a:gd name="connsiteX126" fmla="*/ 10427865 w 12191997"/>
              <a:gd name="connsiteY126" fmla="*/ 2412489 h 5467351"/>
              <a:gd name="connsiteX127" fmla="*/ 10427865 w 12191997"/>
              <a:gd name="connsiteY127" fmla="*/ 2506884 h 5467351"/>
              <a:gd name="connsiteX128" fmla="*/ 10753408 w 12191997"/>
              <a:gd name="connsiteY128" fmla="*/ 2386013 h 5467351"/>
              <a:gd name="connsiteX129" fmla="*/ 9106488 w 12191997"/>
              <a:gd name="connsiteY129" fmla="*/ 2386013 h 5467351"/>
              <a:gd name="connsiteX130" fmla="*/ 9257363 w 12191997"/>
              <a:gd name="connsiteY130" fmla="*/ 2412507 h 5467351"/>
              <a:gd name="connsiteX131" fmla="*/ 9582147 w 12191997"/>
              <a:gd name="connsiteY131" fmla="*/ 2412507 h 5467351"/>
              <a:gd name="connsiteX132" fmla="*/ 9582147 w 12191997"/>
              <a:gd name="connsiteY132" fmla="*/ 2606026 h 5467351"/>
              <a:gd name="connsiteX133" fmla="*/ 9437031 w 12191997"/>
              <a:gd name="connsiteY133" fmla="*/ 2597962 h 5467351"/>
              <a:gd name="connsiteX134" fmla="*/ 9488858 w 12191997"/>
              <a:gd name="connsiteY134" fmla="*/ 2790329 h 5467351"/>
              <a:gd name="connsiteX135" fmla="*/ 9105337 w 12191997"/>
              <a:gd name="connsiteY135" fmla="*/ 3190038 h 5467351"/>
              <a:gd name="connsiteX136" fmla="*/ 9001682 w 12191997"/>
              <a:gd name="connsiteY136" fmla="*/ 3178519 h 5467351"/>
              <a:gd name="connsiteX137" fmla="*/ 8936035 w 12191997"/>
              <a:gd name="connsiteY137" fmla="*/ 3259152 h 5467351"/>
              <a:gd name="connsiteX138" fmla="*/ 9574085 w 12191997"/>
              <a:gd name="connsiteY138" fmla="*/ 3617393 h 5467351"/>
              <a:gd name="connsiteX139" fmla="*/ 9075392 w 12191997"/>
              <a:gd name="connsiteY139" fmla="*/ 3956051 h 5467351"/>
              <a:gd name="connsiteX140" fmla="*/ 8642347 w 12191997"/>
              <a:gd name="connsiteY140" fmla="*/ 3692266 h 5467351"/>
              <a:gd name="connsiteX141" fmla="*/ 8822015 w 12191997"/>
              <a:gd name="connsiteY141" fmla="*/ 3443456 h 5467351"/>
              <a:gd name="connsiteX142" fmla="*/ 8733333 w 12191997"/>
              <a:gd name="connsiteY142" fmla="*/ 3294861 h 5467351"/>
              <a:gd name="connsiteX143" fmla="*/ 8860021 w 12191997"/>
              <a:gd name="connsiteY143" fmla="*/ 3109405 h 5467351"/>
              <a:gd name="connsiteX144" fmla="*/ 8717209 w 12191997"/>
              <a:gd name="connsiteY144" fmla="*/ 2785722 h 5467351"/>
              <a:gd name="connsiteX145" fmla="*/ 9106488 w 12191997"/>
              <a:gd name="connsiteY145" fmla="*/ 2386013 h 5467351"/>
              <a:gd name="connsiteX146" fmla="*/ 8186695 w 12191997"/>
              <a:gd name="connsiteY146" fmla="*/ 2386013 h 5467351"/>
              <a:gd name="connsiteX147" fmla="*/ 8496297 w 12191997"/>
              <a:gd name="connsiteY147" fmla="*/ 2720997 h 5467351"/>
              <a:gd name="connsiteX148" fmla="*/ 8496297 w 12191997"/>
              <a:gd name="connsiteY148" fmla="*/ 3462338 h 5467351"/>
              <a:gd name="connsiteX149" fmla="*/ 8279921 w 12191997"/>
              <a:gd name="connsiteY149" fmla="*/ 3462338 h 5467351"/>
              <a:gd name="connsiteX150" fmla="*/ 8279921 w 12191997"/>
              <a:gd name="connsiteY150" fmla="*/ 2764741 h 5467351"/>
              <a:gd name="connsiteX151" fmla="*/ 8116487 w 12191997"/>
              <a:gd name="connsiteY151" fmla="*/ 2590918 h 5467351"/>
              <a:gd name="connsiteX152" fmla="*/ 7882847 w 12191997"/>
              <a:gd name="connsiteY152" fmla="*/ 2668045 h 5467351"/>
              <a:gd name="connsiteX153" fmla="*/ 7882847 w 12191997"/>
              <a:gd name="connsiteY153" fmla="*/ 3462338 h 5467351"/>
              <a:gd name="connsiteX154" fmla="*/ 7667622 w 12191997"/>
              <a:gd name="connsiteY154" fmla="*/ 3462338 h 5467351"/>
              <a:gd name="connsiteX155" fmla="*/ 7667622 w 12191997"/>
              <a:gd name="connsiteY155" fmla="*/ 2412489 h 5467351"/>
              <a:gd name="connsiteX156" fmla="*/ 7860979 w 12191997"/>
              <a:gd name="connsiteY156" fmla="*/ 2412489 h 5467351"/>
              <a:gd name="connsiteX157" fmla="*/ 7860979 w 12191997"/>
              <a:gd name="connsiteY157" fmla="*/ 2506884 h 5467351"/>
              <a:gd name="connsiteX158" fmla="*/ 8186695 w 12191997"/>
              <a:gd name="connsiteY158" fmla="*/ 2386013 h 5467351"/>
              <a:gd name="connsiteX159" fmla="*/ 7011672 w 12191997"/>
              <a:gd name="connsiteY159" fmla="*/ 2386013 h 5467351"/>
              <a:gd name="connsiteX160" fmla="*/ 7367282 w 12191997"/>
              <a:gd name="connsiteY160" fmla="*/ 2685332 h 5467351"/>
              <a:gd name="connsiteX161" fmla="*/ 7367282 w 12191997"/>
              <a:gd name="connsiteY161" fmla="*/ 3233317 h 5467351"/>
              <a:gd name="connsiteX162" fmla="*/ 7424824 w 12191997"/>
              <a:gd name="connsiteY162" fmla="*/ 3304693 h 5467351"/>
              <a:gd name="connsiteX163" fmla="*/ 7527249 w 12191997"/>
              <a:gd name="connsiteY163" fmla="*/ 3262097 h 5467351"/>
              <a:gd name="connsiteX164" fmla="*/ 7542210 w 12191997"/>
              <a:gd name="connsiteY164" fmla="*/ 3418664 h 5467351"/>
              <a:gd name="connsiteX165" fmla="*/ 7359226 w 12191997"/>
              <a:gd name="connsiteY165" fmla="*/ 3487738 h 5467351"/>
              <a:gd name="connsiteX166" fmla="*/ 7184298 w 12191997"/>
              <a:gd name="connsiteY166" fmla="*/ 3341532 h 5467351"/>
              <a:gd name="connsiteX167" fmla="*/ 6881627 w 12191997"/>
              <a:gd name="connsiteY167" fmla="*/ 3487738 h 5467351"/>
              <a:gd name="connsiteX168" fmla="*/ 6600822 w 12191997"/>
              <a:gd name="connsiteY168" fmla="*/ 3203385 h 5467351"/>
              <a:gd name="connsiteX169" fmla="*/ 7152075 w 12191997"/>
              <a:gd name="connsiteY169" fmla="*/ 2825782 h 5467351"/>
              <a:gd name="connsiteX170" fmla="*/ 7152075 w 12191997"/>
              <a:gd name="connsiteY170" fmla="*/ 2704903 h 5467351"/>
              <a:gd name="connsiteX171" fmla="*/ 6997862 w 12191997"/>
              <a:gd name="connsiteY171" fmla="*/ 2566756 h 5467351"/>
              <a:gd name="connsiteX172" fmla="*/ 6827537 w 12191997"/>
              <a:gd name="connsiteY172" fmla="*/ 2729079 h 5467351"/>
              <a:gd name="connsiteX173" fmla="*/ 6637649 w 12191997"/>
              <a:gd name="connsiteY173" fmla="*/ 2708357 h 5467351"/>
              <a:gd name="connsiteX174" fmla="*/ 7011672 w 12191997"/>
              <a:gd name="connsiteY174" fmla="*/ 2386013 h 5467351"/>
              <a:gd name="connsiteX175" fmla="*/ 5006768 w 12191997"/>
              <a:gd name="connsiteY175" fmla="*/ 2386013 h 5467351"/>
              <a:gd name="connsiteX176" fmla="*/ 5360985 w 12191997"/>
              <a:gd name="connsiteY176" fmla="*/ 2746347 h 5467351"/>
              <a:gd name="connsiteX177" fmla="*/ 5166625 w 12191997"/>
              <a:gd name="connsiteY177" fmla="*/ 2765918 h 5467351"/>
              <a:gd name="connsiteX178" fmla="*/ 4998719 w 12191997"/>
              <a:gd name="connsiteY178" fmla="*/ 2566756 h 5467351"/>
              <a:gd name="connsiteX179" fmla="*/ 4808959 w 12191997"/>
              <a:gd name="connsiteY179" fmla="*/ 2938602 h 5467351"/>
              <a:gd name="connsiteX180" fmla="*/ 5053921 w 12191997"/>
              <a:gd name="connsiteY180" fmla="*/ 3308146 h 5467351"/>
              <a:gd name="connsiteX181" fmla="*/ 5319583 w 12191997"/>
              <a:gd name="connsiteY181" fmla="*/ 3213746 h 5467351"/>
              <a:gd name="connsiteX182" fmla="*/ 5360985 w 12191997"/>
              <a:gd name="connsiteY182" fmla="*/ 3373766 h 5467351"/>
              <a:gd name="connsiteX183" fmla="*/ 5011370 w 12191997"/>
              <a:gd name="connsiteY183" fmla="*/ 3487738 h 5467351"/>
              <a:gd name="connsiteX184" fmla="*/ 4584698 w 12191997"/>
              <a:gd name="connsiteY184" fmla="*/ 2936300 h 5467351"/>
              <a:gd name="connsiteX185" fmla="*/ 5006768 w 12191997"/>
              <a:gd name="connsiteY185" fmla="*/ 2386013 h 5467351"/>
              <a:gd name="connsiteX186" fmla="*/ 3489012 w 12191997"/>
              <a:gd name="connsiteY186" fmla="*/ 2386013 h 5467351"/>
              <a:gd name="connsiteX187" fmla="*/ 3845772 w 12191997"/>
              <a:gd name="connsiteY187" fmla="*/ 2685332 h 5467351"/>
              <a:gd name="connsiteX188" fmla="*/ 3845772 w 12191997"/>
              <a:gd name="connsiteY188" fmla="*/ 3233317 h 5467351"/>
              <a:gd name="connsiteX189" fmla="*/ 3903315 w 12191997"/>
              <a:gd name="connsiteY189" fmla="*/ 3304693 h 5467351"/>
              <a:gd name="connsiteX190" fmla="*/ 4005740 w 12191997"/>
              <a:gd name="connsiteY190" fmla="*/ 3262097 h 5467351"/>
              <a:gd name="connsiteX191" fmla="*/ 4019550 w 12191997"/>
              <a:gd name="connsiteY191" fmla="*/ 3418664 h 5467351"/>
              <a:gd name="connsiteX192" fmla="*/ 3837717 w 12191997"/>
              <a:gd name="connsiteY192" fmla="*/ 3487738 h 5467351"/>
              <a:gd name="connsiteX193" fmla="*/ 3661638 w 12191997"/>
              <a:gd name="connsiteY193" fmla="*/ 3341532 h 5467351"/>
              <a:gd name="connsiteX194" fmla="*/ 3358968 w 12191997"/>
              <a:gd name="connsiteY194" fmla="*/ 3487738 h 5467351"/>
              <a:gd name="connsiteX195" fmla="*/ 3078162 w 12191997"/>
              <a:gd name="connsiteY195" fmla="*/ 3203385 h 5467351"/>
              <a:gd name="connsiteX196" fmla="*/ 3630567 w 12191997"/>
              <a:gd name="connsiteY196" fmla="*/ 2825782 h 5467351"/>
              <a:gd name="connsiteX197" fmla="*/ 3630567 w 12191997"/>
              <a:gd name="connsiteY197" fmla="*/ 2704903 h 5467351"/>
              <a:gd name="connsiteX198" fmla="*/ 3475203 w 12191997"/>
              <a:gd name="connsiteY198" fmla="*/ 2566756 h 5467351"/>
              <a:gd name="connsiteX199" fmla="*/ 3306028 w 12191997"/>
              <a:gd name="connsiteY199" fmla="*/ 2729079 h 5467351"/>
              <a:gd name="connsiteX200" fmla="*/ 3116140 w 12191997"/>
              <a:gd name="connsiteY200" fmla="*/ 2708357 h 5467351"/>
              <a:gd name="connsiteX201" fmla="*/ 3489012 w 12191997"/>
              <a:gd name="connsiteY201" fmla="*/ 2386013 h 5467351"/>
              <a:gd name="connsiteX202" fmla="*/ 2305691 w 12191997"/>
              <a:gd name="connsiteY202" fmla="*/ 2386013 h 5467351"/>
              <a:gd name="connsiteX203" fmla="*/ 2490787 w 12191997"/>
              <a:gd name="connsiteY203" fmla="*/ 2683009 h 5467351"/>
              <a:gd name="connsiteX204" fmla="*/ 2306841 w 12191997"/>
              <a:gd name="connsiteY204" fmla="*/ 2704881 h 5467351"/>
              <a:gd name="connsiteX205" fmla="*/ 2240160 w 12191997"/>
              <a:gd name="connsiteY205" fmla="*/ 2597824 h 5467351"/>
              <a:gd name="connsiteX206" fmla="*/ 2059662 w 12191997"/>
              <a:gd name="connsiteY206" fmla="*/ 2708335 h 5467351"/>
              <a:gd name="connsiteX207" fmla="*/ 2059662 w 12191997"/>
              <a:gd name="connsiteY207" fmla="*/ 3462338 h 5467351"/>
              <a:gd name="connsiteX208" fmla="*/ 1844674 w 12191997"/>
              <a:gd name="connsiteY208" fmla="*/ 3462338 h 5467351"/>
              <a:gd name="connsiteX209" fmla="*/ 1844674 w 12191997"/>
              <a:gd name="connsiteY209" fmla="*/ 2412489 h 5467351"/>
              <a:gd name="connsiteX210" fmla="*/ 2038968 w 12191997"/>
              <a:gd name="connsiteY210" fmla="*/ 2412489 h 5467351"/>
              <a:gd name="connsiteX211" fmla="*/ 2038968 w 12191997"/>
              <a:gd name="connsiteY211" fmla="*/ 2514942 h 5467351"/>
              <a:gd name="connsiteX212" fmla="*/ 2305691 w 12191997"/>
              <a:gd name="connsiteY212" fmla="*/ 2386013 h 5467351"/>
              <a:gd name="connsiteX213" fmla="*/ 1194158 w 12191997"/>
              <a:gd name="connsiteY213" fmla="*/ 2386013 h 5467351"/>
              <a:gd name="connsiteX214" fmla="*/ 1627187 w 12191997"/>
              <a:gd name="connsiteY214" fmla="*/ 2942056 h 5467351"/>
              <a:gd name="connsiteX215" fmla="*/ 1194158 w 12191997"/>
              <a:gd name="connsiteY215" fmla="*/ 3487738 h 5467351"/>
              <a:gd name="connsiteX216" fmla="*/ 758824 w 12191997"/>
              <a:gd name="connsiteY216" fmla="*/ 2938602 h 5467351"/>
              <a:gd name="connsiteX217" fmla="*/ 1194158 w 12191997"/>
              <a:gd name="connsiteY217" fmla="*/ 2386013 h 5467351"/>
              <a:gd name="connsiteX218" fmla="*/ 9729784 w 12191997"/>
              <a:gd name="connsiteY218" fmla="*/ 2038350 h 5467351"/>
              <a:gd name="connsiteX219" fmla="*/ 9945684 w 12191997"/>
              <a:gd name="connsiteY219" fmla="*/ 2038350 h 5467351"/>
              <a:gd name="connsiteX220" fmla="*/ 9945684 w 12191997"/>
              <a:gd name="connsiteY220" fmla="*/ 2271713 h 5467351"/>
              <a:gd name="connsiteX221" fmla="*/ 9729784 w 12191997"/>
              <a:gd name="connsiteY221" fmla="*/ 2271713 h 5467351"/>
              <a:gd name="connsiteX222" fmla="*/ 5788935 w 12191997"/>
              <a:gd name="connsiteY222" fmla="*/ 1979613 h 5467351"/>
              <a:gd name="connsiteX223" fmla="*/ 5788935 w 12191997"/>
              <a:gd name="connsiteY223" fmla="*/ 2491136 h 5467351"/>
              <a:gd name="connsiteX224" fmla="*/ 6093933 w 12191997"/>
              <a:gd name="connsiteY224" fmla="*/ 2385144 h 5467351"/>
              <a:gd name="connsiteX225" fmla="*/ 6402384 w 12191997"/>
              <a:gd name="connsiteY225" fmla="*/ 2720399 h 5467351"/>
              <a:gd name="connsiteX226" fmla="*/ 6402384 w 12191997"/>
              <a:gd name="connsiteY226" fmla="*/ 3462338 h 5467351"/>
              <a:gd name="connsiteX227" fmla="*/ 6187158 w 12191997"/>
              <a:gd name="connsiteY227" fmla="*/ 3462338 h 5467351"/>
              <a:gd name="connsiteX228" fmla="*/ 6187158 w 12191997"/>
              <a:gd name="connsiteY228" fmla="*/ 2764178 h 5467351"/>
              <a:gd name="connsiteX229" fmla="*/ 6022574 w 12191997"/>
              <a:gd name="connsiteY229" fmla="*/ 2590214 h 5467351"/>
              <a:gd name="connsiteX230" fmla="*/ 5788935 w 12191997"/>
              <a:gd name="connsiteY230" fmla="*/ 2667404 h 5467351"/>
              <a:gd name="connsiteX231" fmla="*/ 5788935 w 12191997"/>
              <a:gd name="connsiteY231" fmla="*/ 3462338 h 5467351"/>
              <a:gd name="connsiteX232" fmla="*/ 5573710 w 12191997"/>
              <a:gd name="connsiteY232" fmla="*/ 3462338 h 5467351"/>
              <a:gd name="connsiteX233" fmla="*/ 5573710 w 12191997"/>
              <a:gd name="connsiteY233" fmla="*/ 2019936 h 5467351"/>
              <a:gd name="connsiteX234" fmla="*/ 5788935 w 12191997"/>
              <a:gd name="connsiteY234" fmla="*/ 1979613 h 5467351"/>
              <a:gd name="connsiteX235" fmla="*/ 631653 w 12191997"/>
              <a:gd name="connsiteY235" fmla="*/ 1979613 h 5467351"/>
              <a:gd name="connsiteX236" fmla="*/ 831850 w 12191997"/>
              <a:gd name="connsiteY236" fmla="*/ 2012998 h 5467351"/>
              <a:gd name="connsiteX237" fmla="*/ 793881 w 12191997"/>
              <a:gd name="connsiteY237" fmla="*/ 2186834 h 5467351"/>
              <a:gd name="connsiteX238" fmla="*/ 645460 w 12191997"/>
              <a:gd name="connsiteY238" fmla="*/ 2161507 h 5467351"/>
              <a:gd name="connsiteX239" fmla="*/ 471727 w 12191997"/>
              <a:gd name="connsiteY239" fmla="*/ 2335342 h 5467351"/>
              <a:gd name="connsiteX240" fmla="*/ 471727 w 12191997"/>
              <a:gd name="connsiteY240" fmla="*/ 2412474 h 5467351"/>
              <a:gd name="connsiteX241" fmla="*/ 730601 w 12191997"/>
              <a:gd name="connsiteY241" fmla="*/ 2412474 h 5467351"/>
              <a:gd name="connsiteX242" fmla="*/ 705289 w 12191997"/>
              <a:gd name="connsiteY242" fmla="*/ 2586309 h 5467351"/>
              <a:gd name="connsiteX243" fmla="*/ 471727 w 12191997"/>
              <a:gd name="connsiteY243" fmla="*/ 2586309 h 5467351"/>
              <a:gd name="connsiteX244" fmla="*/ 471727 w 12191997"/>
              <a:gd name="connsiteY244" fmla="*/ 3622412 h 5467351"/>
              <a:gd name="connsiteX245" fmla="*/ 207100 w 12191997"/>
              <a:gd name="connsiteY245" fmla="*/ 3881438 h 5467351"/>
              <a:gd name="connsiteX246" fmla="*/ 0 w 12191997"/>
              <a:gd name="connsiteY246" fmla="*/ 3828481 h 5467351"/>
              <a:gd name="connsiteX247" fmla="*/ 33366 w 12191997"/>
              <a:gd name="connsiteY247" fmla="*/ 3655798 h 5467351"/>
              <a:gd name="connsiteX248" fmla="*/ 157626 w 12191997"/>
              <a:gd name="connsiteY248" fmla="*/ 3690334 h 5467351"/>
              <a:gd name="connsiteX249" fmla="*/ 256573 w 12191997"/>
              <a:gd name="connsiteY249" fmla="*/ 3580968 h 5467351"/>
              <a:gd name="connsiteX250" fmla="*/ 256573 w 12191997"/>
              <a:gd name="connsiteY250" fmla="*/ 2586309 h 5467351"/>
              <a:gd name="connsiteX251" fmla="*/ 110453 w 12191997"/>
              <a:gd name="connsiteY251" fmla="*/ 2586309 h 5467351"/>
              <a:gd name="connsiteX252" fmla="*/ 110453 w 12191997"/>
              <a:gd name="connsiteY252" fmla="*/ 2412474 h 5467351"/>
              <a:gd name="connsiteX253" fmla="*/ 256573 w 12191997"/>
              <a:gd name="connsiteY253" fmla="*/ 2412474 h 5467351"/>
              <a:gd name="connsiteX254" fmla="*/ 256573 w 12191997"/>
              <a:gd name="connsiteY254" fmla="*/ 2341098 h 5467351"/>
              <a:gd name="connsiteX255" fmla="*/ 631653 w 12191997"/>
              <a:gd name="connsiteY255" fmla="*/ 1979613 h 5467351"/>
              <a:gd name="connsiteX256" fmla="*/ 9729785 w 12191997"/>
              <a:gd name="connsiteY256" fmla="*/ 1009050 h 5467351"/>
              <a:gd name="connsiteX257" fmla="*/ 9391647 w 12191997"/>
              <a:gd name="connsiteY257" fmla="*/ 1204543 h 5467351"/>
              <a:gd name="connsiteX258" fmla="*/ 9510110 w 12191997"/>
              <a:gd name="connsiteY258" fmla="*/ 1328738 h 5467351"/>
              <a:gd name="connsiteX259" fmla="*/ 9729785 w 12191997"/>
              <a:gd name="connsiteY259" fmla="*/ 1212592 h 5467351"/>
              <a:gd name="connsiteX260" fmla="*/ 8612737 w 12191997"/>
              <a:gd name="connsiteY260" fmla="*/ 601663 h 5467351"/>
              <a:gd name="connsiteX261" fmla="*/ 8401047 w 12191997"/>
              <a:gd name="connsiteY261" fmla="*/ 675291 h 5467351"/>
              <a:gd name="connsiteX262" fmla="*/ 8401047 w 12191997"/>
              <a:gd name="connsiteY262" fmla="*/ 1270066 h 5467351"/>
              <a:gd name="connsiteX263" fmla="*/ 8587427 w 12191997"/>
              <a:gd name="connsiteY263" fmla="*/ 1328738 h 5467351"/>
              <a:gd name="connsiteX264" fmla="*/ 8810622 w 12191997"/>
              <a:gd name="connsiteY264" fmla="*/ 947944 h 5467351"/>
              <a:gd name="connsiteX265" fmla="*/ 8612737 w 12191997"/>
              <a:gd name="connsiteY265" fmla="*/ 601663 h 5467351"/>
              <a:gd name="connsiteX266" fmla="*/ 7072977 w 12191997"/>
              <a:gd name="connsiteY266" fmla="*/ 587375 h 5467351"/>
              <a:gd name="connsiteX267" fmla="*/ 6880222 w 12191997"/>
              <a:gd name="connsiteY267" fmla="*/ 849313 h 5467351"/>
              <a:gd name="connsiteX268" fmla="*/ 7248522 w 12191997"/>
              <a:gd name="connsiteY268" fmla="*/ 849313 h 5467351"/>
              <a:gd name="connsiteX269" fmla="*/ 7072977 w 12191997"/>
              <a:gd name="connsiteY269" fmla="*/ 587375 h 5467351"/>
              <a:gd name="connsiteX270" fmla="*/ 10764358 w 12191997"/>
              <a:gd name="connsiteY270" fmla="*/ 407989 h 5467351"/>
              <a:gd name="connsiteX271" fmla="*/ 11072809 w 12191997"/>
              <a:gd name="connsiteY271" fmla="*/ 742179 h 5467351"/>
              <a:gd name="connsiteX272" fmla="*/ 11072809 w 12191997"/>
              <a:gd name="connsiteY272" fmla="*/ 1484313 h 5467351"/>
              <a:gd name="connsiteX273" fmla="*/ 10857584 w 12191997"/>
              <a:gd name="connsiteY273" fmla="*/ 1484313 h 5467351"/>
              <a:gd name="connsiteX274" fmla="*/ 10857584 w 12191997"/>
              <a:gd name="connsiteY274" fmla="*/ 785970 h 5467351"/>
              <a:gd name="connsiteX275" fmla="*/ 10693000 w 12191997"/>
              <a:gd name="connsiteY275" fmla="*/ 610808 h 5467351"/>
              <a:gd name="connsiteX276" fmla="*/ 10459359 w 12191997"/>
              <a:gd name="connsiteY276" fmla="*/ 688017 h 5467351"/>
              <a:gd name="connsiteX277" fmla="*/ 10459359 w 12191997"/>
              <a:gd name="connsiteY277" fmla="*/ 1484313 h 5467351"/>
              <a:gd name="connsiteX278" fmla="*/ 10244134 w 12191997"/>
              <a:gd name="connsiteY278" fmla="*/ 1484313 h 5467351"/>
              <a:gd name="connsiteX279" fmla="*/ 10244134 w 12191997"/>
              <a:gd name="connsiteY279" fmla="*/ 433341 h 5467351"/>
              <a:gd name="connsiteX280" fmla="*/ 10438642 w 12191997"/>
              <a:gd name="connsiteY280" fmla="*/ 433341 h 5467351"/>
              <a:gd name="connsiteX281" fmla="*/ 10438642 w 12191997"/>
              <a:gd name="connsiteY281" fmla="*/ 527836 h 5467351"/>
              <a:gd name="connsiteX282" fmla="*/ 10764358 w 12191997"/>
              <a:gd name="connsiteY282" fmla="*/ 407989 h 5467351"/>
              <a:gd name="connsiteX283" fmla="*/ 7078094 w 12191997"/>
              <a:gd name="connsiteY283" fmla="*/ 407989 h 5467351"/>
              <a:gd name="connsiteX284" fmla="*/ 7458072 w 12191997"/>
              <a:gd name="connsiteY284" fmla="*/ 848909 h 5467351"/>
              <a:gd name="connsiteX285" fmla="*/ 7458072 w 12191997"/>
              <a:gd name="connsiteY285" fmla="*/ 1016988 h 5467351"/>
              <a:gd name="connsiteX286" fmla="*/ 6877741 w 12191997"/>
              <a:gd name="connsiteY286" fmla="*/ 1016988 h 5467351"/>
              <a:gd name="connsiteX287" fmla="*/ 7135666 w 12191997"/>
              <a:gd name="connsiteY287" fmla="*/ 1328971 h 5467351"/>
              <a:gd name="connsiteX288" fmla="*/ 7409711 w 12191997"/>
              <a:gd name="connsiteY288" fmla="*/ 1226511 h 5467351"/>
              <a:gd name="connsiteX289" fmla="*/ 7444254 w 12191997"/>
              <a:gd name="connsiteY289" fmla="*/ 1394591 h 5467351"/>
              <a:gd name="connsiteX290" fmla="*/ 7091911 w 12191997"/>
              <a:gd name="connsiteY290" fmla="*/ 1509713 h 5467351"/>
              <a:gd name="connsiteX291" fmla="*/ 6653209 w 12191997"/>
              <a:gd name="connsiteY291" fmla="*/ 959426 h 5467351"/>
              <a:gd name="connsiteX292" fmla="*/ 7078094 w 12191997"/>
              <a:gd name="connsiteY292" fmla="*/ 407989 h 5467351"/>
              <a:gd name="connsiteX293" fmla="*/ 9589335 w 12191997"/>
              <a:gd name="connsiteY293" fmla="*/ 407988 h 5467351"/>
              <a:gd name="connsiteX294" fmla="*/ 9944945 w 12191997"/>
              <a:gd name="connsiteY294" fmla="*/ 706156 h 5467351"/>
              <a:gd name="connsiteX295" fmla="*/ 9944945 w 12191997"/>
              <a:gd name="connsiteY295" fmla="*/ 1254141 h 5467351"/>
              <a:gd name="connsiteX296" fmla="*/ 10002487 w 12191997"/>
              <a:gd name="connsiteY296" fmla="*/ 1325517 h 5467351"/>
              <a:gd name="connsiteX297" fmla="*/ 10104912 w 12191997"/>
              <a:gd name="connsiteY297" fmla="*/ 1284072 h 5467351"/>
              <a:gd name="connsiteX298" fmla="*/ 10118722 w 12191997"/>
              <a:gd name="connsiteY298" fmla="*/ 1439488 h 5467351"/>
              <a:gd name="connsiteX299" fmla="*/ 9936889 w 12191997"/>
              <a:gd name="connsiteY299" fmla="*/ 1509713 h 5467351"/>
              <a:gd name="connsiteX300" fmla="*/ 9760810 w 12191997"/>
              <a:gd name="connsiteY300" fmla="*/ 1362356 h 5467351"/>
              <a:gd name="connsiteX301" fmla="*/ 9458139 w 12191997"/>
              <a:gd name="connsiteY301" fmla="*/ 1509713 h 5467351"/>
              <a:gd name="connsiteX302" fmla="*/ 9177334 w 12191997"/>
              <a:gd name="connsiteY302" fmla="*/ 1224209 h 5467351"/>
              <a:gd name="connsiteX303" fmla="*/ 9729738 w 12191997"/>
              <a:gd name="connsiteY303" fmla="*/ 846606 h 5467351"/>
              <a:gd name="connsiteX304" fmla="*/ 9729738 w 12191997"/>
              <a:gd name="connsiteY304" fmla="*/ 725727 h 5467351"/>
              <a:gd name="connsiteX305" fmla="*/ 9575525 w 12191997"/>
              <a:gd name="connsiteY305" fmla="*/ 587580 h 5467351"/>
              <a:gd name="connsiteX306" fmla="*/ 9405201 w 12191997"/>
              <a:gd name="connsiteY306" fmla="*/ 749903 h 5467351"/>
              <a:gd name="connsiteX307" fmla="*/ 9215312 w 12191997"/>
              <a:gd name="connsiteY307" fmla="*/ 730332 h 5467351"/>
              <a:gd name="connsiteX308" fmla="*/ 9589335 w 12191997"/>
              <a:gd name="connsiteY308" fmla="*/ 407988 h 5467351"/>
              <a:gd name="connsiteX309" fmla="*/ 4467223 w 12191997"/>
              <a:gd name="connsiteY309" fmla="*/ 98426 h 5467351"/>
              <a:gd name="connsiteX310" fmla="*/ 5445122 w 12191997"/>
              <a:gd name="connsiteY310" fmla="*/ 98426 h 5467351"/>
              <a:gd name="connsiteX311" fmla="*/ 5445122 w 12191997"/>
              <a:gd name="connsiteY311" fmla="*/ 295276 h 5467351"/>
              <a:gd name="connsiteX312" fmla="*/ 5062535 w 12191997"/>
              <a:gd name="connsiteY312" fmla="*/ 295276 h 5467351"/>
              <a:gd name="connsiteX313" fmla="*/ 5062535 w 12191997"/>
              <a:gd name="connsiteY313" fmla="*/ 1484313 h 5467351"/>
              <a:gd name="connsiteX314" fmla="*/ 4848222 w 12191997"/>
              <a:gd name="connsiteY314" fmla="*/ 1484313 h 5467351"/>
              <a:gd name="connsiteX315" fmla="*/ 4848222 w 12191997"/>
              <a:gd name="connsiteY315" fmla="*/ 295276 h 5467351"/>
              <a:gd name="connsiteX316" fmla="*/ 4467223 w 12191997"/>
              <a:gd name="connsiteY316" fmla="*/ 295276 h 5467351"/>
              <a:gd name="connsiteX317" fmla="*/ 5841322 w 12191997"/>
              <a:gd name="connsiteY317" fmla="*/ 1588 h 5467351"/>
              <a:gd name="connsiteX318" fmla="*/ 5841322 w 12191997"/>
              <a:gd name="connsiteY318" fmla="*/ 511959 h 5467351"/>
              <a:gd name="connsiteX319" fmla="*/ 6146321 w 12191997"/>
              <a:gd name="connsiteY319" fmla="*/ 408272 h 5467351"/>
              <a:gd name="connsiteX320" fmla="*/ 6454772 w 12191997"/>
              <a:gd name="connsiteY320" fmla="*/ 742375 h 5467351"/>
              <a:gd name="connsiteX321" fmla="*/ 6454772 w 12191997"/>
              <a:gd name="connsiteY321" fmla="*/ 1484313 h 5467351"/>
              <a:gd name="connsiteX322" fmla="*/ 6238396 w 12191997"/>
              <a:gd name="connsiteY322" fmla="*/ 1484313 h 5467351"/>
              <a:gd name="connsiteX323" fmla="*/ 6238396 w 12191997"/>
              <a:gd name="connsiteY323" fmla="*/ 786154 h 5467351"/>
              <a:gd name="connsiteX324" fmla="*/ 6074962 w 12191997"/>
              <a:gd name="connsiteY324" fmla="*/ 611038 h 5467351"/>
              <a:gd name="connsiteX325" fmla="*/ 5841322 w 12191997"/>
              <a:gd name="connsiteY325" fmla="*/ 688227 h 5467351"/>
              <a:gd name="connsiteX326" fmla="*/ 5841322 w 12191997"/>
              <a:gd name="connsiteY326" fmla="*/ 1484313 h 5467351"/>
              <a:gd name="connsiteX327" fmla="*/ 5626097 w 12191997"/>
              <a:gd name="connsiteY327" fmla="*/ 1484313 h 5467351"/>
              <a:gd name="connsiteX328" fmla="*/ 5626097 w 12191997"/>
              <a:gd name="connsiteY328" fmla="*/ 41911 h 5467351"/>
              <a:gd name="connsiteX329" fmla="*/ 5841322 w 12191997"/>
              <a:gd name="connsiteY329" fmla="*/ 1588 h 5467351"/>
              <a:gd name="connsiteX330" fmla="*/ 11555409 w 12191997"/>
              <a:gd name="connsiteY330" fmla="*/ 1 h 5467351"/>
              <a:gd name="connsiteX331" fmla="*/ 11555409 w 12191997"/>
              <a:gd name="connsiteY331" fmla="*/ 876301 h 5467351"/>
              <a:gd name="connsiteX332" fmla="*/ 11918947 w 12191997"/>
              <a:gd name="connsiteY332" fmla="*/ 433388 h 5467351"/>
              <a:gd name="connsiteX333" fmla="*/ 12152309 w 12191997"/>
              <a:gd name="connsiteY333" fmla="*/ 433388 h 5467351"/>
              <a:gd name="connsiteX334" fmla="*/ 11822109 w 12191997"/>
              <a:gd name="connsiteY334" fmla="*/ 854076 h 5467351"/>
              <a:gd name="connsiteX335" fmla="*/ 12191997 w 12191997"/>
              <a:gd name="connsiteY335" fmla="*/ 1484313 h 5467351"/>
              <a:gd name="connsiteX336" fmla="*/ 11945934 w 12191997"/>
              <a:gd name="connsiteY336" fmla="*/ 1484313 h 5467351"/>
              <a:gd name="connsiteX337" fmla="*/ 11671297 w 12191997"/>
              <a:gd name="connsiteY337" fmla="*/ 1012826 h 5467351"/>
              <a:gd name="connsiteX338" fmla="*/ 11555409 w 12191997"/>
              <a:gd name="connsiteY338" fmla="*/ 1150938 h 5467351"/>
              <a:gd name="connsiteX339" fmla="*/ 11555409 w 12191997"/>
              <a:gd name="connsiteY339" fmla="*/ 1484313 h 5467351"/>
              <a:gd name="connsiteX340" fmla="*/ 11339509 w 12191997"/>
              <a:gd name="connsiteY340" fmla="*/ 1484313 h 5467351"/>
              <a:gd name="connsiteX341" fmla="*/ 11339509 w 12191997"/>
              <a:gd name="connsiteY341" fmla="*/ 39688 h 5467351"/>
              <a:gd name="connsiteX342" fmla="*/ 8400573 w 12191997"/>
              <a:gd name="connsiteY342" fmla="*/ 0 h 5467351"/>
              <a:gd name="connsiteX343" fmla="*/ 8400573 w 12191997"/>
              <a:gd name="connsiteY343" fmla="*/ 499783 h 5467351"/>
              <a:gd name="connsiteX344" fmla="*/ 8687424 w 12191997"/>
              <a:gd name="connsiteY344" fmla="*/ 407657 h 5467351"/>
              <a:gd name="connsiteX345" fmla="*/ 9037635 w 12191997"/>
              <a:gd name="connsiteY345" fmla="*/ 947745 h 5467351"/>
              <a:gd name="connsiteX346" fmla="*/ 8598719 w 12191997"/>
              <a:gd name="connsiteY346" fmla="*/ 1509713 h 5467351"/>
              <a:gd name="connsiteX347" fmla="*/ 8185147 w 12191997"/>
              <a:gd name="connsiteY347" fmla="*/ 1372676 h 5467351"/>
              <a:gd name="connsiteX348" fmla="*/ 8185147 w 12191997"/>
              <a:gd name="connsiteY348" fmla="*/ 39154 h 5467351"/>
              <a:gd name="connsiteX349" fmla="*/ 8400573 w 12191997"/>
              <a:gd name="connsiteY349" fmla="*/ 0 h 546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Lst>
            <a:rect l="l" t="t" r="r" b="b"/>
            <a:pathLst>
              <a:path w="12191997" h="5467351">
                <a:moveTo>
                  <a:pt x="11556870" y="4545013"/>
                </a:moveTo>
                <a:cubicBezTo>
                  <a:pt x="11457792" y="4545013"/>
                  <a:pt x="11363322" y="4610757"/>
                  <a:pt x="11363322" y="4909487"/>
                </a:cubicBezTo>
                <a:cubicBezTo>
                  <a:pt x="11363322" y="5166695"/>
                  <a:pt x="11449727" y="5270501"/>
                  <a:pt x="11545349" y="5270501"/>
                </a:cubicBezTo>
                <a:cubicBezTo>
                  <a:pt x="11642123" y="5270501"/>
                  <a:pt x="11714704" y="5210524"/>
                  <a:pt x="11766547" y="5150548"/>
                </a:cubicBezTo>
                <a:lnTo>
                  <a:pt x="11766547" y="4603837"/>
                </a:lnTo>
                <a:cubicBezTo>
                  <a:pt x="11703183" y="4572695"/>
                  <a:pt x="11645579" y="4545013"/>
                  <a:pt x="11556870" y="4545013"/>
                </a:cubicBezTo>
                <a:close/>
                <a:moveTo>
                  <a:pt x="9201507" y="4545013"/>
                </a:moveTo>
                <a:cubicBezTo>
                  <a:pt x="9058392" y="4545013"/>
                  <a:pt x="8986834" y="4628076"/>
                  <a:pt x="8986834" y="4917642"/>
                </a:cubicBezTo>
                <a:cubicBezTo>
                  <a:pt x="8986834" y="5202593"/>
                  <a:pt x="9058392" y="5287963"/>
                  <a:pt x="9201507" y="5287963"/>
                </a:cubicBezTo>
                <a:cubicBezTo>
                  <a:pt x="9343468" y="5287963"/>
                  <a:pt x="9413872" y="5202593"/>
                  <a:pt x="9413872" y="4921103"/>
                </a:cubicBezTo>
                <a:cubicBezTo>
                  <a:pt x="9413872" y="4628076"/>
                  <a:pt x="9343468" y="4545013"/>
                  <a:pt x="9201507" y="4545013"/>
                </a:cubicBezTo>
                <a:close/>
                <a:moveTo>
                  <a:pt x="7199309" y="4391025"/>
                </a:moveTo>
                <a:lnTo>
                  <a:pt x="7429496" y="4391025"/>
                </a:lnTo>
                <a:lnTo>
                  <a:pt x="7615234" y="5172075"/>
                </a:lnTo>
                <a:lnTo>
                  <a:pt x="7831134" y="4391025"/>
                </a:lnTo>
                <a:lnTo>
                  <a:pt x="8064496" y="4391025"/>
                </a:lnTo>
                <a:lnTo>
                  <a:pt x="8278809" y="5172075"/>
                </a:lnTo>
                <a:lnTo>
                  <a:pt x="8466134" y="4391025"/>
                </a:lnTo>
                <a:lnTo>
                  <a:pt x="8694734" y="4391025"/>
                </a:lnTo>
                <a:lnTo>
                  <a:pt x="8402634" y="5441950"/>
                </a:lnTo>
                <a:lnTo>
                  <a:pt x="8166096" y="5441950"/>
                </a:lnTo>
                <a:lnTo>
                  <a:pt x="7948609" y="4667250"/>
                </a:lnTo>
                <a:lnTo>
                  <a:pt x="7731121" y="5441950"/>
                </a:lnTo>
                <a:lnTo>
                  <a:pt x="7491409" y="5441950"/>
                </a:lnTo>
                <a:close/>
                <a:moveTo>
                  <a:pt x="10313018" y="4365625"/>
                </a:moveTo>
                <a:cubicBezTo>
                  <a:pt x="10469757" y="4365625"/>
                  <a:pt x="10499722" y="4507368"/>
                  <a:pt x="10499722" y="4661787"/>
                </a:cubicBezTo>
                <a:cubicBezTo>
                  <a:pt x="10499722" y="4661787"/>
                  <a:pt x="10499722" y="4661787"/>
                  <a:pt x="10315323" y="4683683"/>
                </a:cubicBezTo>
                <a:cubicBezTo>
                  <a:pt x="10313018" y="4620302"/>
                  <a:pt x="10307256" y="4576511"/>
                  <a:pt x="10248479" y="4576511"/>
                </a:cubicBezTo>
                <a:cubicBezTo>
                  <a:pt x="10190854" y="4576511"/>
                  <a:pt x="10128620" y="4623759"/>
                  <a:pt x="10067538" y="4687140"/>
                </a:cubicBezTo>
                <a:cubicBezTo>
                  <a:pt x="10067538" y="4687140"/>
                  <a:pt x="10067538" y="4687140"/>
                  <a:pt x="10067538" y="5441950"/>
                </a:cubicBezTo>
                <a:cubicBezTo>
                  <a:pt x="10067538" y="5441950"/>
                  <a:pt x="10067538" y="5441950"/>
                  <a:pt x="9852022" y="5441950"/>
                </a:cubicBezTo>
                <a:cubicBezTo>
                  <a:pt x="9852022" y="5441950"/>
                  <a:pt x="9852022" y="5441950"/>
                  <a:pt x="9852022" y="4390978"/>
                </a:cubicBezTo>
                <a:cubicBezTo>
                  <a:pt x="9852022" y="4390978"/>
                  <a:pt x="9852022" y="4390978"/>
                  <a:pt x="10045641" y="4390978"/>
                </a:cubicBezTo>
                <a:cubicBezTo>
                  <a:pt x="10045641" y="4390978"/>
                  <a:pt x="10045641" y="4390978"/>
                  <a:pt x="10045641" y="4493540"/>
                </a:cubicBezTo>
                <a:cubicBezTo>
                  <a:pt x="10133230" y="4400197"/>
                  <a:pt x="10220819" y="4365625"/>
                  <a:pt x="10313018" y="4365625"/>
                </a:cubicBezTo>
                <a:close/>
                <a:moveTo>
                  <a:pt x="9201505" y="4365625"/>
                </a:moveTo>
                <a:cubicBezTo>
                  <a:pt x="9496334" y="4365625"/>
                  <a:pt x="9634535" y="4523508"/>
                  <a:pt x="9634535" y="4921097"/>
                </a:cubicBezTo>
                <a:cubicBezTo>
                  <a:pt x="9634535" y="5285266"/>
                  <a:pt x="9483666" y="5467350"/>
                  <a:pt x="9201505" y="5467350"/>
                </a:cubicBezTo>
                <a:cubicBezTo>
                  <a:pt x="8923951" y="5467350"/>
                  <a:pt x="8766172" y="5309467"/>
                  <a:pt x="8766172" y="4917640"/>
                </a:cubicBezTo>
                <a:cubicBezTo>
                  <a:pt x="8766172" y="4531575"/>
                  <a:pt x="8918193" y="4365625"/>
                  <a:pt x="9201505" y="4365625"/>
                </a:cubicBezTo>
                <a:close/>
                <a:moveTo>
                  <a:pt x="11981591" y="3957638"/>
                </a:moveTo>
                <a:cubicBezTo>
                  <a:pt x="11981591" y="3957638"/>
                  <a:pt x="11981591" y="3957638"/>
                  <a:pt x="11981591" y="5212853"/>
                </a:cubicBezTo>
                <a:cubicBezTo>
                  <a:pt x="11981591" y="5262371"/>
                  <a:pt x="12005775" y="5283099"/>
                  <a:pt x="12039171" y="5283099"/>
                </a:cubicBezTo>
                <a:cubicBezTo>
                  <a:pt x="12072568" y="5283099"/>
                  <a:pt x="12108268" y="5268129"/>
                  <a:pt x="12141665" y="5241643"/>
                </a:cubicBezTo>
                <a:cubicBezTo>
                  <a:pt x="12141665" y="5241643"/>
                  <a:pt x="12141665" y="5241643"/>
                  <a:pt x="12155484" y="5398257"/>
                </a:cubicBezTo>
                <a:cubicBezTo>
                  <a:pt x="12116329" y="5439713"/>
                  <a:pt x="12044929" y="5467351"/>
                  <a:pt x="11973530" y="5467351"/>
                </a:cubicBezTo>
                <a:cubicBezTo>
                  <a:pt x="11890614" y="5467351"/>
                  <a:pt x="11810001" y="5431652"/>
                  <a:pt x="11799636" y="5317647"/>
                </a:cubicBezTo>
                <a:cubicBezTo>
                  <a:pt x="11722479" y="5404015"/>
                  <a:pt x="11625743" y="5467351"/>
                  <a:pt x="11496763" y="5467351"/>
                </a:cubicBezTo>
                <a:cubicBezTo>
                  <a:pt x="11327476" y="5467351"/>
                  <a:pt x="11136309" y="5337223"/>
                  <a:pt x="11136309" y="4919202"/>
                </a:cubicBezTo>
                <a:cubicBezTo>
                  <a:pt x="11136309" y="4513848"/>
                  <a:pt x="11317112" y="4366447"/>
                  <a:pt x="11510582" y="4366447"/>
                </a:cubicBezTo>
                <a:cubicBezTo>
                  <a:pt x="11600408" y="4366447"/>
                  <a:pt x="11675263" y="4387175"/>
                  <a:pt x="11766240" y="4430935"/>
                </a:cubicBezTo>
                <a:cubicBezTo>
                  <a:pt x="11766240" y="4430935"/>
                  <a:pt x="11766240" y="4430935"/>
                  <a:pt x="11766240" y="3997943"/>
                </a:cubicBezTo>
                <a:cubicBezTo>
                  <a:pt x="11766240" y="3997943"/>
                  <a:pt x="11766240" y="3997943"/>
                  <a:pt x="11981591" y="3957638"/>
                </a:cubicBezTo>
                <a:close/>
                <a:moveTo>
                  <a:pt x="10860822" y="3957638"/>
                </a:moveTo>
                <a:cubicBezTo>
                  <a:pt x="10860822" y="3957638"/>
                  <a:pt x="10860822" y="3957638"/>
                  <a:pt x="10860822" y="5200186"/>
                </a:cubicBezTo>
                <a:cubicBezTo>
                  <a:pt x="10860822" y="5257765"/>
                  <a:pt x="10893022" y="5279645"/>
                  <a:pt x="10934422" y="5279645"/>
                </a:cubicBezTo>
                <a:cubicBezTo>
                  <a:pt x="10979272" y="5279645"/>
                  <a:pt x="11020672" y="5262371"/>
                  <a:pt x="11062072" y="5238188"/>
                </a:cubicBezTo>
                <a:cubicBezTo>
                  <a:pt x="11062072" y="5238188"/>
                  <a:pt x="11062072" y="5238188"/>
                  <a:pt x="11083922" y="5404015"/>
                </a:cubicBezTo>
                <a:cubicBezTo>
                  <a:pt x="11003422" y="5447774"/>
                  <a:pt x="10940172" y="5467351"/>
                  <a:pt x="10864272" y="5467351"/>
                </a:cubicBezTo>
                <a:cubicBezTo>
                  <a:pt x="10689472" y="5467351"/>
                  <a:pt x="10645772" y="5339527"/>
                  <a:pt x="10645772" y="5200186"/>
                </a:cubicBezTo>
                <a:cubicBezTo>
                  <a:pt x="10645772" y="5200186"/>
                  <a:pt x="10645772" y="5200186"/>
                  <a:pt x="10645772" y="3997943"/>
                </a:cubicBezTo>
                <a:cubicBezTo>
                  <a:pt x="10645772" y="3997943"/>
                  <a:pt x="10645772" y="3997943"/>
                  <a:pt x="10860822" y="3957638"/>
                </a:cubicBezTo>
                <a:close/>
                <a:moveTo>
                  <a:pt x="11587436" y="3495675"/>
                </a:moveTo>
                <a:cubicBezTo>
                  <a:pt x="11502286" y="3534775"/>
                  <a:pt x="11412534" y="3593425"/>
                  <a:pt x="11412534" y="3669325"/>
                </a:cubicBezTo>
                <a:cubicBezTo>
                  <a:pt x="11412534" y="3763625"/>
                  <a:pt x="11525300" y="3787775"/>
                  <a:pt x="11648422" y="3787775"/>
                </a:cubicBezTo>
                <a:cubicBezTo>
                  <a:pt x="11784201" y="3787775"/>
                  <a:pt x="11926884" y="3733725"/>
                  <a:pt x="11926884" y="3642875"/>
                </a:cubicBezTo>
                <a:cubicBezTo>
                  <a:pt x="11926884" y="3515225"/>
                  <a:pt x="11748530" y="3516375"/>
                  <a:pt x="11587436" y="3495675"/>
                </a:cubicBezTo>
                <a:close/>
                <a:moveTo>
                  <a:pt x="9019688" y="3495675"/>
                </a:moveTo>
                <a:cubicBezTo>
                  <a:pt x="8934347" y="3534775"/>
                  <a:pt x="8845547" y="3593425"/>
                  <a:pt x="8845547" y="3669325"/>
                </a:cubicBezTo>
                <a:cubicBezTo>
                  <a:pt x="8845547" y="3763625"/>
                  <a:pt x="8957412" y="3787775"/>
                  <a:pt x="9080810" y="3787775"/>
                </a:cubicBezTo>
                <a:cubicBezTo>
                  <a:pt x="9218047" y="3787775"/>
                  <a:pt x="9359897" y="3733725"/>
                  <a:pt x="9359897" y="3642875"/>
                </a:cubicBezTo>
                <a:cubicBezTo>
                  <a:pt x="9359897" y="3515225"/>
                  <a:pt x="9182296" y="3516375"/>
                  <a:pt x="9019688" y="3495675"/>
                </a:cubicBezTo>
                <a:close/>
                <a:moveTo>
                  <a:pt x="7153272" y="2988663"/>
                </a:moveTo>
                <a:cubicBezTo>
                  <a:pt x="6968387" y="2982913"/>
                  <a:pt x="6813547" y="3049610"/>
                  <a:pt x="6813547" y="3184155"/>
                </a:cubicBezTo>
                <a:cubicBezTo>
                  <a:pt x="6813547" y="3264652"/>
                  <a:pt x="6849368" y="3308351"/>
                  <a:pt x="6932566" y="3308351"/>
                </a:cubicBezTo>
                <a:cubicBezTo>
                  <a:pt x="7014608" y="3308351"/>
                  <a:pt x="7094340" y="3256603"/>
                  <a:pt x="7153272" y="3192205"/>
                </a:cubicBezTo>
                <a:close/>
                <a:moveTo>
                  <a:pt x="3630613" y="2988663"/>
                </a:moveTo>
                <a:cubicBezTo>
                  <a:pt x="3446592" y="2982913"/>
                  <a:pt x="3292475" y="3049610"/>
                  <a:pt x="3292475" y="3184155"/>
                </a:cubicBezTo>
                <a:cubicBezTo>
                  <a:pt x="3292475" y="3264652"/>
                  <a:pt x="3328130" y="3308351"/>
                  <a:pt x="3410938" y="3308351"/>
                </a:cubicBezTo>
                <a:cubicBezTo>
                  <a:pt x="3491448" y="3308351"/>
                  <a:pt x="3570806" y="3256603"/>
                  <a:pt x="3630613" y="3192205"/>
                </a:cubicBezTo>
                <a:close/>
                <a:moveTo>
                  <a:pt x="1193580" y="2566988"/>
                </a:moveTo>
                <a:cubicBezTo>
                  <a:pt x="1051144" y="2566988"/>
                  <a:pt x="981074" y="2649873"/>
                  <a:pt x="981074" y="2938821"/>
                </a:cubicBezTo>
                <a:cubicBezTo>
                  <a:pt x="981074" y="3223163"/>
                  <a:pt x="1051144" y="3308351"/>
                  <a:pt x="1193580" y="3308351"/>
                </a:cubicBezTo>
                <a:cubicBezTo>
                  <a:pt x="1336016" y="3308351"/>
                  <a:pt x="1404937" y="3223163"/>
                  <a:pt x="1404937" y="2942274"/>
                </a:cubicBezTo>
                <a:cubicBezTo>
                  <a:pt x="1404937" y="2649873"/>
                  <a:pt x="1336016" y="2566988"/>
                  <a:pt x="1193580" y="2566988"/>
                </a:cubicBezTo>
                <a:close/>
                <a:moveTo>
                  <a:pt x="11671297" y="2560638"/>
                </a:moveTo>
                <a:cubicBezTo>
                  <a:pt x="11568717" y="2560638"/>
                  <a:pt x="11485559" y="2662631"/>
                  <a:pt x="11485559" y="2788445"/>
                </a:cubicBezTo>
                <a:cubicBezTo>
                  <a:pt x="11485559" y="2914259"/>
                  <a:pt x="11568717" y="3016252"/>
                  <a:pt x="11671297" y="3016252"/>
                </a:cubicBezTo>
                <a:cubicBezTo>
                  <a:pt x="11773877" y="3016252"/>
                  <a:pt x="11857035" y="2914259"/>
                  <a:pt x="11857035" y="2788445"/>
                </a:cubicBezTo>
                <a:cubicBezTo>
                  <a:pt x="11857035" y="2662631"/>
                  <a:pt x="11773877" y="2560638"/>
                  <a:pt x="11671297" y="2560638"/>
                </a:cubicBezTo>
                <a:close/>
                <a:moveTo>
                  <a:pt x="9104310" y="2560638"/>
                </a:moveTo>
                <a:cubicBezTo>
                  <a:pt x="9001730" y="2560638"/>
                  <a:pt x="8918572" y="2662631"/>
                  <a:pt x="8918572" y="2788445"/>
                </a:cubicBezTo>
                <a:cubicBezTo>
                  <a:pt x="8918572" y="2914259"/>
                  <a:pt x="9001730" y="3016252"/>
                  <a:pt x="9104310" y="3016252"/>
                </a:cubicBezTo>
                <a:cubicBezTo>
                  <a:pt x="9206890" y="3016252"/>
                  <a:pt x="9290048" y="2914259"/>
                  <a:pt x="9290048" y="2788445"/>
                </a:cubicBezTo>
                <a:cubicBezTo>
                  <a:pt x="9290048" y="2662631"/>
                  <a:pt x="9206890" y="2560638"/>
                  <a:pt x="9104310" y="2560638"/>
                </a:cubicBezTo>
                <a:close/>
                <a:moveTo>
                  <a:pt x="9729784" y="2413000"/>
                </a:moveTo>
                <a:lnTo>
                  <a:pt x="9945684" y="2413000"/>
                </a:lnTo>
                <a:lnTo>
                  <a:pt x="9945684" y="3462338"/>
                </a:lnTo>
                <a:lnTo>
                  <a:pt x="9729784" y="3462338"/>
                </a:lnTo>
                <a:close/>
                <a:moveTo>
                  <a:pt x="11673475" y="2386013"/>
                </a:moveTo>
                <a:cubicBezTo>
                  <a:pt x="11728758" y="2386013"/>
                  <a:pt x="11780585" y="2396380"/>
                  <a:pt x="11824350" y="2412507"/>
                </a:cubicBezTo>
                <a:cubicBezTo>
                  <a:pt x="11824350" y="2412507"/>
                  <a:pt x="11824350" y="2412507"/>
                  <a:pt x="12149134" y="2412507"/>
                </a:cubicBezTo>
                <a:cubicBezTo>
                  <a:pt x="12149134" y="2412507"/>
                  <a:pt x="12149134" y="2412507"/>
                  <a:pt x="12149134" y="2606026"/>
                </a:cubicBezTo>
                <a:cubicBezTo>
                  <a:pt x="12149134" y="2606026"/>
                  <a:pt x="12149134" y="2606026"/>
                  <a:pt x="12004018" y="2597962"/>
                </a:cubicBezTo>
                <a:cubicBezTo>
                  <a:pt x="12042024" y="2647494"/>
                  <a:pt x="12055845" y="2707393"/>
                  <a:pt x="12055845" y="2790329"/>
                </a:cubicBezTo>
                <a:cubicBezTo>
                  <a:pt x="12055845" y="3027620"/>
                  <a:pt x="11901515" y="3190038"/>
                  <a:pt x="11671172" y="3190038"/>
                </a:cubicBezTo>
                <a:cubicBezTo>
                  <a:pt x="11626255" y="3190038"/>
                  <a:pt x="11604372" y="3187734"/>
                  <a:pt x="11568669" y="3178519"/>
                </a:cubicBezTo>
                <a:cubicBezTo>
                  <a:pt x="11529511" y="3206165"/>
                  <a:pt x="11503021" y="3223443"/>
                  <a:pt x="11503021" y="3259152"/>
                </a:cubicBezTo>
                <a:cubicBezTo>
                  <a:pt x="11503021" y="3369734"/>
                  <a:pt x="12141072" y="3239570"/>
                  <a:pt x="12141072" y="3617393"/>
                </a:cubicBezTo>
                <a:cubicBezTo>
                  <a:pt x="12141072" y="3845469"/>
                  <a:pt x="11901515" y="3956051"/>
                  <a:pt x="11642379" y="3956051"/>
                </a:cubicBezTo>
                <a:cubicBezTo>
                  <a:pt x="11380940" y="3956051"/>
                  <a:pt x="11209334" y="3860443"/>
                  <a:pt x="11209334" y="3692266"/>
                </a:cubicBezTo>
                <a:cubicBezTo>
                  <a:pt x="11209334" y="3581684"/>
                  <a:pt x="11279589" y="3502203"/>
                  <a:pt x="11389002" y="3443456"/>
                </a:cubicBezTo>
                <a:cubicBezTo>
                  <a:pt x="11341781" y="3418114"/>
                  <a:pt x="11300320" y="3377798"/>
                  <a:pt x="11300320" y="3294861"/>
                </a:cubicBezTo>
                <a:cubicBezTo>
                  <a:pt x="11300320" y="3211924"/>
                  <a:pt x="11359057" y="3156633"/>
                  <a:pt x="11425857" y="3109405"/>
                </a:cubicBezTo>
                <a:cubicBezTo>
                  <a:pt x="11337174" y="3041443"/>
                  <a:pt x="11284196" y="2933165"/>
                  <a:pt x="11284196" y="2785722"/>
                </a:cubicBezTo>
                <a:cubicBezTo>
                  <a:pt x="11284196" y="2542671"/>
                  <a:pt x="11438525" y="2386013"/>
                  <a:pt x="11673475" y="2386013"/>
                </a:cubicBezTo>
                <a:close/>
                <a:moveTo>
                  <a:pt x="10753408" y="2386013"/>
                </a:moveTo>
                <a:cubicBezTo>
                  <a:pt x="10943213" y="2386013"/>
                  <a:pt x="11061697" y="2491919"/>
                  <a:pt x="11061697" y="2720997"/>
                </a:cubicBezTo>
                <a:cubicBezTo>
                  <a:pt x="11061697" y="2720997"/>
                  <a:pt x="11061697" y="2720997"/>
                  <a:pt x="11061697" y="3462338"/>
                </a:cubicBezTo>
                <a:cubicBezTo>
                  <a:pt x="11061697" y="3462338"/>
                  <a:pt x="11061697" y="3462338"/>
                  <a:pt x="10846585" y="3462338"/>
                </a:cubicBezTo>
                <a:cubicBezTo>
                  <a:pt x="10846585" y="3462338"/>
                  <a:pt x="10846585" y="3462338"/>
                  <a:pt x="10846585" y="2764741"/>
                </a:cubicBezTo>
                <a:cubicBezTo>
                  <a:pt x="10846585" y="2635812"/>
                  <a:pt x="10802873" y="2590918"/>
                  <a:pt x="10683238" y="2590918"/>
                </a:cubicBezTo>
                <a:cubicBezTo>
                  <a:pt x="10603865" y="2590918"/>
                  <a:pt x="10516440" y="2624301"/>
                  <a:pt x="10449721" y="2668045"/>
                </a:cubicBezTo>
                <a:lnTo>
                  <a:pt x="10449721" y="3462338"/>
                </a:lnTo>
                <a:cubicBezTo>
                  <a:pt x="10449721" y="3462338"/>
                  <a:pt x="10449721" y="3462338"/>
                  <a:pt x="10234609" y="3462338"/>
                </a:cubicBezTo>
                <a:cubicBezTo>
                  <a:pt x="10234609" y="3462338"/>
                  <a:pt x="10234609" y="3462338"/>
                  <a:pt x="10234609" y="2412489"/>
                </a:cubicBezTo>
                <a:cubicBezTo>
                  <a:pt x="10234609" y="2412489"/>
                  <a:pt x="10234609" y="2412489"/>
                  <a:pt x="10427865" y="2412489"/>
                </a:cubicBezTo>
                <a:cubicBezTo>
                  <a:pt x="10427865" y="2412489"/>
                  <a:pt x="10427865" y="2412489"/>
                  <a:pt x="10427865" y="2506884"/>
                </a:cubicBezTo>
                <a:cubicBezTo>
                  <a:pt x="10510688" y="2445873"/>
                  <a:pt x="10613068" y="2386013"/>
                  <a:pt x="10753408" y="2386013"/>
                </a:cubicBezTo>
                <a:close/>
                <a:moveTo>
                  <a:pt x="9106488" y="2386013"/>
                </a:moveTo>
                <a:cubicBezTo>
                  <a:pt x="9162923" y="2386013"/>
                  <a:pt x="9213598" y="2396380"/>
                  <a:pt x="9257363" y="2412507"/>
                </a:cubicBezTo>
                <a:cubicBezTo>
                  <a:pt x="9257363" y="2412507"/>
                  <a:pt x="9257363" y="2412507"/>
                  <a:pt x="9582147" y="2412507"/>
                </a:cubicBezTo>
                <a:cubicBezTo>
                  <a:pt x="9582147" y="2412507"/>
                  <a:pt x="9582147" y="2412507"/>
                  <a:pt x="9582147" y="2606026"/>
                </a:cubicBezTo>
                <a:cubicBezTo>
                  <a:pt x="9582147" y="2606026"/>
                  <a:pt x="9582147" y="2606026"/>
                  <a:pt x="9437031" y="2597962"/>
                </a:cubicBezTo>
                <a:cubicBezTo>
                  <a:pt x="9475037" y="2647494"/>
                  <a:pt x="9488858" y="2707393"/>
                  <a:pt x="9488858" y="2790329"/>
                </a:cubicBezTo>
                <a:cubicBezTo>
                  <a:pt x="9488858" y="3027620"/>
                  <a:pt x="9334528" y="3190038"/>
                  <a:pt x="9105337" y="3190038"/>
                </a:cubicBezTo>
                <a:cubicBezTo>
                  <a:pt x="9059268" y="3190038"/>
                  <a:pt x="9037385" y="3187734"/>
                  <a:pt x="9001682" y="3178519"/>
                </a:cubicBezTo>
                <a:cubicBezTo>
                  <a:pt x="8962524" y="3206165"/>
                  <a:pt x="8936035" y="3223443"/>
                  <a:pt x="8936035" y="3259152"/>
                </a:cubicBezTo>
                <a:cubicBezTo>
                  <a:pt x="8936035" y="3369734"/>
                  <a:pt x="9574085" y="3239570"/>
                  <a:pt x="9574085" y="3617393"/>
                </a:cubicBezTo>
                <a:cubicBezTo>
                  <a:pt x="9574085" y="3845469"/>
                  <a:pt x="9334528" y="3956051"/>
                  <a:pt x="9075392" y="3956051"/>
                </a:cubicBezTo>
                <a:cubicBezTo>
                  <a:pt x="8813953" y="3956051"/>
                  <a:pt x="8642347" y="3860443"/>
                  <a:pt x="8642347" y="3692266"/>
                </a:cubicBezTo>
                <a:cubicBezTo>
                  <a:pt x="8642347" y="3581684"/>
                  <a:pt x="8712602" y="3502203"/>
                  <a:pt x="8822015" y="3443456"/>
                </a:cubicBezTo>
                <a:cubicBezTo>
                  <a:pt x="8774794" y="3418114"/>
                  <a:pt x="8733333" y="3377798"/>
                  <a:pt x="8733333" y="3294861"/>
                </a:cubicBezTo>
                <a:cubicBezTo>
                  <a:pt x="8733333" y="3211924"/>
                  <a:pt x="8792070" y="3156633"/>
                  <a:pt x="8860021" y="3109405"/>
                </a:cubicBezTo>
                <a:cubicBezTo>
                  <a:pt x="8770187" y="3041443"/>
                  <a:pt x="8717209" y="2933165"/>
                  <a:pt x="8717209" y="2785722"/>
                </a:cubicBezTo>
                <a:cubicBezTo>
                  <a:pt x="8717209" y="2542671"/>
                  <a:pt x="8871538" y="2386013"/>
                  <a:pt x="9106488" y="2386013"/>
                </a:cubicBezTo>
                <a:close/>
                <a:moveTo>
                  <a:pt x="8186695" y="2386013"/>
                </a:moveTo>
                <a:cubicBezTo>
                  <a:pt x="8376599" y="2386013"/>
                  <a:pt x="8496297" y="2491919"/>
                  <a:pt x="8496297" y="2720997"/>
                </a:cubicBezTo>
                <a:cubicBezTo>
                  <a:pt x="8496297" y="2720997"/>
                  <a:pt x="8496297" y="2720997"/>
                  <a:pt x="8496297" y="3462338"/>
                </a:cubicBezTo>
                <a:cubicBezTo>
                  <a:pt x="8496297" y="3462338"/>
                  <a:pt x="8496297" y="3462338"/>
                  <a:pt x="8279921" y="3462338"/>
                </a:cubicBezTo>
                <a:cubicBezTo>
                  <a:pt x="8279921" y="3462338"/>
                  <a:pt x="8279921" y="3462338"/>
                  <a:pt x="8279921" y="2764741"/>
                </a:cubicBezTo>
                <a:cubicBezTo>
                  <a:pt x="8279921" y="2635812"/>
                  <a:pt x="8236185" y="2590918"/>
                  <a:pt x="8116487" y="2590918"/>
                </a:cubicBezTo>
                <a:cubicBezTo>
                  <a:pt x="8037073" y="2590918"/>
                  <a:pt x="7949601" y="2624301"/>
                  <a:pt x="7882847" y="2668045"/>
                </a:cubicBezTo>
                <a:lnTo>
                  <a:pt x="7882847" y="3462338"/>
                </a:lnTo>
                <a:cubicBezTo>
                  <a:pt x="7882847" y="3462338"/>
                  <a:pt x="7882847" y="3462338"/>
                  <a:pt x="7667622" y="3462338"/>
                </a:cubicBezTo>
                <a:cubicBezTo>
                  <a:pt x="7667622" y="3462338"/>
                  <a:pt x="7667622" y="3462338"/>
                  <a:pt x="7667622" y="2412489"/>
                </a:cubicBezTo>
                <a:cubicBezTo>
                  <a:pt x="7667622" y="2412489"/>
                  <a:pt x="7667622" y="2412489"/>
                  <a:pt x="7860979" y="2412489"/>
                </a:cubicBezTo>
                <a:cubicBezTo>
                  <a:pt x="7860979" y="2412489"/>
                  <a:pt x="7860979" y="2412489"/>
                  <a:pt x="7860979" y="2506884"/>
                </a:cubicBezTo>
                <a:cubicBezTo>
                  <a:pt x="7943847" y="2445873"/>
                  <a:pt x="8047431" y="2386013"/>
                  <a:pt x="8186695" y="2386013"/>
                </a:cubicBezTo>
                <a:close/>
                <a:moveTo>
                  <a:pt x="7011672" y="2386013"/>
                </a:moveTo>
                <a:cubicBezTo>
                  <a:pt x="7229181" y="2386013"/>
                  <a:pt x="7367282" y="2497682"/>
                  <a:pt x="7367282" y="2685332"/>
                </a:cubicBezTo>
                <a:cubicBezTo>
                  <a:pt x="7367282" y="2685332"/>
                  <a:pt x="7367282" y="2685332"/>
                  <a:pt x="7367282" y="3233317"/>
                </a:cubicBezTo>
                <a:cubicBezTo>
                  <a:pt x="7367282" y="3282819"/>
                  <a:pt x="7391450" y="3304693"/>
                  <a:pt x="7424824" y="3304693"/>
                </a:cubicBezTo>
                <a:cubicBezTo>
                  <a:pt x="7458198" y="3304693"/>
                  <a:pt x="7493874" y="3288575"/>
                  <a:pt x="7527249" y="3262097"/>
                </a:cubicBezTo>
                <a:cubicBezTo>
                  <a:pt x="7527249" y="3262097"/>
                  <a:pt x="7527249" y="3262097"/>
                  <a:pt x="7542210" y="3418664"/>
                </a:cubicBezTo>
                <a:cubicBezTo>
                  <a:pt x="7501930" y="3460108"/>
                  <a:pt x="7430578" y="3487738"/>
                  <a:pt x="7359226" y="3487738"/>
                </a:cubicBezTo>
                <a:cubicBezTo>
                  <a:pt x="7284421" y="3487738"/>
                  <a:pt x="7193505" y="3456655"/>
                  <a:pt x="7184298" y="3341532"/>
                </a:cubicBezTo>
                <a:cubicBezTo>
                  <a:pt x="7104890" y="3440537"/>
                  <a:pt x="6992108" y="3487738"/>
                  <a:pt x="6881627" y="3487738"/>
                </a:cubicBezTo>
                <a:cubicBezTo>
                  <a:pt x="6717057" y="3487738"/>
                  <a:pt x="6600822" y="3393337"/>
                  <a:pt x="6600822" y="3203385"/>
                </a:cubicBezTo>
                <a:cubicBezTo>
                  <a:pt x="6600822" y="2933997"/>
                  <a:pt x="6857459" y="2823479"/>
                  <a:pt x="7152075" y="2825782"/>
                </a:cubicBezTo>
                <a:cubicBezTo>
                  <a:pt x="7152075" y="2825782"/>
                  <a:pt x="7152075" y="2825782"/>
                  <a:pt x="7152075" y="2704903"/>
                </a:cubicBezTo>
                <a:cubicBezTo>
                  <a:pt x="7152075" y="2605897"/>
                  <a:pt x="7086477" y="2566756"/>
                  <a:pt x="6997862" y="2566756"/>
                </a:cubicBezTo>
                <a:cubicBezTo>
                  <a:pt x="6904644" y="2566756"/>
                  <a:pt x="6827537" y="2619712"/>
                  <a:pt x="6827537" y="2729079"/>
                </a:cubicBezTo>
                <a:cubicBezTo>
                  <a:pt x="6827537" y="2729079"/>
                  <a:pt x="6827537" y="2729079"/>
                  <a:pt x="6637649" y="2708357"/>
                </a:cubicBezTo>
                <a:cubicBezTo>
                  <a:pt x="6644554" y="2495380"/>
                  <a:pt x="6813727" y="2386013"/>
                  <a:pt x="7011672" y="2386013"/>
                </a:cubicBezTo>
                <a:close/>
                <a:moveTo>
                  <a:pt x="5006768" y="2386013"/>
                </a:moveTo>
                <a:cubicBezTo>
                  <a:pt x="5259781" y="2386013"/>
                  <a:pt x="5356386" y="2542580"/>
                  <a:pt x="5360985" y="2746347"/>
                </a:cubicBezTo>
                <a:cubicBezTo>
                  <a:pt x="5295433" y="2752103"/>
                  <a:pt x="5232179" y="2759011"/>
                  <a:pt x="5166625" y="2765918"/>
                </a:cubicBezTo>
                <a:cubicBezTo>
                  <a:pt x="5160876" y="2663459"/>
                  <a:pt x="5117174" y="2566756"/>
                  <a:pt x="4998719" y="2566756"/>
                </a:cubicBezTo>
                <a:cubicBezTo>
                  <a:pt x="4868761" y="2566756"/>
                  <a:pt x="4808959" y="2641585"/>
                  <a:pt x="4808959" y="2938602"/>
                </a:cubicBezTo>
                <a:cubicBezTo>
                  <a:pt x="4808959" y="3234468"/>
                  <a:pt x="4898663" y="3308146"/>
                  <a:pt x="5053921" y="3308146"/>
                </a:cubicBezTo>
                <a:cubicBezTo>
                  <a:pt x="5179276" y="3308146"/>
                  <a:pt x="5259781" y="3255190"/>
                  <a:pt x="5319583" y="3213746"/>
                </a:cubicBezTo>
                <a:cubicBezTo>
                  <a:pt x="5319583" y="3213746"/>
                  <a:pt x="5319583" y="3213746"/>
                  <a:pt x="5360985" y="3373766"/>
                </a:cubicBezTo>
                <a:cubicBezTo>
                  <a:pt x="5271281" y="3434781"/>
                  <a:pt x="5163176" y="3487738"/>
                  <a:pt x="5011370" y="3487738"/>
                </a:cubicBezTo>
                <a:cubicBezTo>
                  <a:pt x="4738805" y="3487738"/>
                  <a:pt x="4584698" y="3316205"/>
                  <a:pt x="4584698" y="2936300"/>
                </a:cubicBezTo>
                <a:cubicBezTo>
                  <a:pt x="4584698" y="2570209"/>
                  <a:pt x="4716954" y="2386013"/>
                  <a:pt x="5006768" y="2386013"/>
                </a:cubicBezTo>
                <a:close/>
                <a:moveTo>
                  <a:pt x="3489012" y="2386013"/>
                </a:moveTo>
                <a:cubicBezTo>
                  <a:pt x="3707672" y="2386013"/>
                  <a:pt x="3845772" y="2497682"/>
                  <a:pt x="3845772" y="2685332"/>
                </a:cubicBezTo>
                <a:cubicBezTo>
                  <a:pt x="3845772" y="2685332"/>
                  <a:pt x="3845772" y="2685332"/>
                  <a:pt x="3845772" y="3233317"/>
                </a:cubicBezTo>
                <a:cubicBezTo>
                  <a:pt x="3845772" y="3282819"/>
                  <a:pt x="3868790" y="3304693"/>
                  <a:pt x="3903315" y="3304693"/>
                </a:cubicBezTo>
                <a:cubicBezTo>
                  <a:pt x="3936689" y="3304693"/>
                  <a:pt x="3972366" y="3288575"/>
                  <a:pt x="4005740" y="3262097"/>
                </a:cubicBezTo>
                <a:cubicBezTo>
                  <a:pt x="4005740" y="3262097"/>
                  <a:pt x="4005740" y="3262097"/>
                  <a:pt x="4019550" y="3418664"/>
                </a:cubicBezTo>
                <a:cubicBezTo>
                  <a:pt x="3980422" y="3460108"/>
                  <a:pt x="3909068" y="3487738"/>
                  <a:pt x="3837717" y="3487738"/>
                </a:cubicBezTo>
                <a:cubicBezTo>
                  <a:pt x="3762913" y="3487738"/>
                  <a:pt x="3671996" y="3456655"/>
                  <a:pt x="3661638" y="3341532"/>
                </a:cubicBezTo>
                <a:cubicBezTo>
                  <a:pt x="3582231" y="3440537"/>
                  <a:pt x="3469449" y="3487738"/>
                  <a:pt x="3358968" y="3487738"/>
                </a:cubicBezTo>
                <a:cubicBezTo>
                  <a:pt x="3195548" y="3487738"/>
                  <a:pt x="3078162" y="3393337"/>
                  <a:pt x="3078162" y="3203385"/>
                </a:cubicBezTo>
                <a:cubicBezTo>
                  <a:pt x="3078162" y="2933997"/>
                  <a:pt x="3335951" y="2823479"/>
                  <a:pt x="3630567" y="2825782"/>
                </a:cubicBezTo>
                <a:cubicBezTo>
                  <a:pt x="3630567" y="2825782"/>
                  <a:pt x="3630567" y="2825782"/>
                  <a:pt x="3630567" y="2704903"/>
                </a:cubicBezTo>
                <a:cubicBezTo>
                  <a:pt x="3630567" y="2605897"/>
                  <a:pt x="3564970" y="2566756"/>
                  <a:pt x="3475203" y="2566756"/>
                </a:cubicBezTo>
                <a:cubicBezTo>
                  <a:pt x="3383135" y="2566756"/>
                  <a:pt x="3306028" y="2619712"/>
                  <a:pt x="3306028" y="2729079"/>
                </a:cubicBezTo>
                <a:cubicBezTo>
                  <a:pt x="3306028" y="2729079"/>
                  <a:pt x="3306028" y="2729079"/>
                  <a:pt x="3116140" y="2708357"/>
                </a:cubicBezTo>
                <a:cubicBezTo>
                  <a:pt x="3121895" y="2495380"/>
                  <a:pt x="3292219" y="2386013"/>
                  <a:pt x="3489012" y="2386013"/>
                </a:cubicBezTo>
                <a:close/>
                <a:moveTo>
                  <a:pt x="2305691" y="2386013"/>
                </a:moveTo>
                <a:cubicBezTo>
                  <a:pt x="2460896" y="2386013"/>
                  <a:pt x="2490787" y="2528755"/>
                  <a:pt x="2490787" y="2683009"/>
                </a:cubicBezTo>
                <a:cubicBezTo>
                  <a:pt x="2490787" y="2683009"/>
                  <a:pt x="2490787" y="2683009"/>
                  <a:pt x="2306841" y="2704881"/>
                </a:cubicBezTo>
                <a:cubicBezTo>
                  <a:pt x="2305691" y="2641568"/>
                  <a:pt x="2298793" y="2597824"/>
                  <a:pt x="2240160" y="2597824"/>
                </a:cubicBezTo>
                <a:cubicBezTo>
                  <a:pt x="2182677" y="2597824"/>
                  <a:pt x="2121744" y="2646173"/>
                  <a:pt x="2059662" y="2708335"/>
                </a:cubicBezTo>
                <a:cubicBezTo>
                  <a:pt x="2059662" y="2708335"/>
                  <a:pt x="2059662" y="2708335"/>
                  <a:pt x="2059662" y="3462338"/>
                </a:cubicBezTo>
                <a:cubicBezTo>
                  <a:pt x="2059662" y="3462338"/>
                  <a:pt x="2059662" y="3462338"/>
                  <a:pt x="1844674" y="3462338"/>
                </a:cubicBezTo>
                <a:cubicBezTo>
                  <a:pt x="1844674" y="3462338"/>
                  <a:pt x="1844674" y="3462338"/>
                  <a:pt x="1844674" y="2412489"/>
                </a:cubicBezTo>
                <a:cubicBezTo>
                  <a:pt x="1844674" y="2412489"/>
                  <a:pt x="1844674" y="2412489"/>
                  <a:pt x="2038968" y="2412489"/>
                </a:cubicBezTo>
                <a:cubicBezTo>
                  <a:pt x="2038968" y="2412489"/>
                  <a:pt x="2038968" y="2412489"/>
                  <a:pt x="2038968" y="2514942"/>
                </a:cubicBezTo>
                <a:cubicBezTo>
                  <a:pt x="2125194" y="2422850"/>
                  <a:pt x="2212568" y="2386013"/>
                  <a:pt x="2305691" y="2386013"/>
                </a:cubicBezTo>
                <a:close/>
                <a:moveTo>
                  <a:pt x="1194158" y="2386013"/>
                </a:moveTo>
                <a:cubicBezTo>
                  <a:pt x="1488986" y="2386013"/>
                  <a:pt x="1627187" y="2544882"/>
                  <a:pt x="1627187" y="2942056"/>
                </a:cubicBezTo>
                <a:cubicBezTo>
                  <a:pt x="1627187" y="3305844"/>
                  <a:pt x="1477469" y="3487738"/>
                  <a:pt x="1194158" y="3487738"/>
                </a:cubicBezTo>
                <a:cubicBezTo>
                  <a:pt x="917756" y="3487738"/>
                  <a:pt x="758824" y="3330020"/>
                  <a:pt x="758824" y="2938602"/>
                </a:cubicBezTo>
                <a:cubicBezTo>
                  <a:pt x="758824" y="2552941"/>
                  <a:pt x="910846" y="2386013"/>
                  <a:pt x="1194158" y="2386013"/>
                </a:cubicBezTo>
                <a:close/>
                <a:moveTo>
                  <a:pt x="9729784" y="2038350"/>
                </a:moveTo>
                <a:lnTo>
                  <a:pt x="9945684" y="2038350"/>
                </a:lnTo>
                <a:lnTo>
                  <a:pt x="9945684" y="2271713"/>
                </a:lnTo>
                <a:lnTo>
                  <a:pt x="9729784" y="2271713"/>
                </a:lnTo>
                <a:close/>
                <a:moveTo>
                  <a:pt x="5788935" y="1979613"/>
                </a:moveTo>
                <a:cubicBezTo>
                  <a:pt x="5788935" y="1979613"/>
                  <a:pt x="5788935" y="1979613"/>
                  <a:pt x="5788935" y="2491136"/>
                </a:cubicBezTo>
                <a:cubicBezTo>
                  <a:pt x="5868349" y="2433532"/>
                  <a:pt x="5967329" y="2385144"/>
                  <a:pt x="6093933" y="2385144"/>
                </a:cubicBezTo>
                <a:cubicBezTo>
                  <a:pt x="6283837" y="2385144"/>
                  <a:pt x="6402384" y="2491136"/>
                  <a:pt x="6402384" y="2720399"/>
                </a:cubicBezTo>
                <a:cubicBezTo>
                  <a:pt x="6402384" y="2720399"/>
                  <a:pt x="6402384" y="2720399"/>
                  <a:pt x="6402384" y="3462338"/>
                </a:cubicBezTo>
                <a:cubicBezTo>
                  <a:pt x="6402384" y="3462338"/>
                  <a:pt x="6402384" y="3462338"/>
                  <a:pt x="6187158" y="3462338"/>
                </a:cubicBezTo>
                <a:cubicBezTo>
                  <a:pt x="6187158" y="3462338"/>
                  <a:pt x="6187158" y="3462338"/>
                  <a:pt x="6187158" y="2764178"/>
                </a:cubicBezTo>
                <a:cubicBezTo>
                  <a:pt x="6187158" y="2635145"/>
                  <a:pt x="6143423" y="2590214"/>
                  <a:pt x="6022574" y="2590214"/>
                </a:cubicBezTo>
                <a:cubicBezTo>
                  <a:pt x="5943160" y="2590214"/>
                  <a:pt x="5856840" y="2623625"/>
                  <a:pt x="5788935" y="2667404"/>
                </a:cubicBezTo>
                <a:cubicBezTo>
                  <a:pt x="5788935" y="2667404"/>
                  <a:pt x="5788935" y="2667404"/>
                  <a:pt x="5788935" y="3462338"/>
                </a:cubicBezTo>
                <a:cubicBezTo>
                  <a:pt x="5788935" y="3462338"/>
                  <a:pt x="5788935" y="3462338"/>
                  <a:pt x="5573710" y="3462338"/>
                </a:cubicBezTo>
                <a:cubicBezTo>
                  <a:pt x="5573710" y="3462338"/>
                  <a:pt x="5573710" y="3462338"/>
                  <a:pt x="5573710" y="2019936"/>
                </a:cubicBezTo>
                <a:cubicBezTo>
                  <a:pt x="5573710" y="2019936"/>
                  <a:pt x="5573710" y="2019936"/>
                  <a:pt x="5788935" y="1979613"/>
                </a:cubicBezTo>
                <a:close/>
                <a:moveTo>
                  <a:pt x="631653" y="1979613"/>
                </a:moveTo>
                <a:cubicBezTo>
                  <a:pt x="705289" y="1979613"/>
                  <a:pt x="774322" y="1991125"/>
                  <a:pt x="831850" y="2012998"/>
                </a:cubicBezTo>
                <a:cubicBezTo>
                  <a:pt x="831850" y="2012998"/>
                  <a:pt x="831850" y="2012998"/>
                  <a:pt x="793881" y="2186834"/>
                </a:cubicBezTo>
                <a:cubicBezTo>
                  <a:pt x="752461" y="2170716"/>
                  <a:pt x="700687" y="2161507"/>
                  <a:pt x="645460" y="2161507"/>
                </a:cubicBezTo>
                <a:cubicBezTo>
                  <a:pt x="545362" y="2161507"/>
                  <a:pt x="471727" y="2211009"/>
                  <a:pt x="471727" y="2335342"/>
                </a:cubicBezTo>
                <a:lnTo>
                  <a:pt x="471727" y="2412474"/>
                </a:lnTo>
                <a:cubicBezTo>
                  <a:pt x="471727" y="2412474"/>
                  <a:pt x="471727" y="2412474"/>
                  <a:pt x="730601" y="2412474"/>
                </a:cubicBezTo>
                <a:cubicBezTo>
                  <a:pt x="730601" y="2412474"/>
                  <a:pt x="730601" y="2412474"/>
                  <a:pt x="705289" y="2586309"/>
                </a:cubicBezTo>
                <a:cubicBezTo>
                  <a:pt x="705289" y="2586309"/>
                  <a:pt x="705289" y="2586309"/>
                  <a:pt x="471727" y="2586309"/>
                </a:cubicBezTo>
                <a:cubicBezTo>
                  <a:pt x="471727" y="2586309"/>
                  <a:pt x="471727" y="2586309"/>
                  <a:pt x="471727" y="3622412"/>
                </a:cubicBezTo>
                <a:cubicBezTo>
                  <a:pt x="471727" y="3796247"/>
                  <a:pt x="350919" y="3881438"/>
                  <a:pt x="207100" y="3881438"/>
                </a:cubicBezTo>
                <a:cubicBezTo>
                  <a:pt x="140367" y="3881438"/>
                  <a:pt x="64431" y="3864169"/>
                  <a:pt x="0" y="3828481"/>
                </a:cubicBezTo>
                <a:cubicBezTo>
                  <a:pt x="0" y="3828481"/>
                  <a:pt x="0" y="3828481"/>
                  <a:pt x="33366" y="3655798"/>
                </a:cubicBezTo>
                <a:cubicBezTo>
                  <a:pt x="72485" y="3674217"/>
                  <a:pt x="118507" y="3690334"/>
                  <a:pt x="157626" y="3690334"/>
                </a:cubicBezTo>
                <a:cubicBezTo>
                  <a:pt x="218605" y="3690334"/>
                  <a:pt x="256573" y="3660402"/>
                  <a:pt x="256573" y="3580968"/>
                </a:cubicBezTo>
                <a:cubicBezTo>
                  <a:pt x="256573" y="3580968"/>
                  <a:pt x="256573" y="3580968"/>
                  <a:pt x="256573" y="2586309"/>
                </a:cubicBezTo>
                <a:cubicBezTo>
                  <a:pt x="256573" y="2586309"/>
                  <a:pt x="256573" y="2586309"/>
                  <a:pt x="110453" y="2586309"/>
                </a:cubicBezTo>
                <a:cubicBezTo>
                  <a:pt x="110453" y="2586309"/>
                  <a:pt x="110453" y="2586309"/>
                  <a:pt x="110453" y="2412474"/>
                </a:cubicBezTo>
                <a:cubicBezTo>
                  <a:pt x="110453" y="2412474"/>
                  <a:pt x="110453" y="2412474"/>
                  <a:pt x="256573" y="2412474"/>
                </a:cubicBezTo>
                <a:cubicBezTo>
                  <a:pt x="256573" y="2412474"/>
                  <a:pt x="256573" y="2412474"/>
                  <a:pt x="256573" y="2341098"/>
                </a:cubicBezTo>
                <a:cubicBezTo>
                  <a:pt x="256573" y="2085526"/>
                  <a:pt x="413048" y="1979613"/>
                  <a:pt x="631653" y="1979613"/>
                </a:cubicBezTo>
                <a:close/>
                <a:moveTo>
                  <a:pt x="9729785" y="1009050"/>
                </a:moveTo>
                <a:cubicBezTo>
                  <a:pt x="9545764" y="1003300"/>
                  <a:pt x="9391647" y="1069998"/>
                  <a:pt x="9391647" y="1204543"/>
                </a:cubicBezTo>
                <a:cubicBezTo>
                  <a:pt x="9391647" y="1285040"/>
                  <a:pt x="9427301" y="1328738"/>
                  <a:pt x="9510110" y="1328738"/>
                </a:cubicBezTo>
                <a:cubicBezTo>
                  <a:pt x="9590619" y="1328738"/>
                  <a:pt x="9669978" y="1276990"/>
                  <a:pt x="9729785" y="1212592"/>
                </a:cubicBezTo>
                <a:close/>
                <a:moveTo>
                  <a:pt x="8612737" y="601663"/>
                </a:moveTo>
                <a:cubicBezTo>
                  <a:pt x="8527601" y="601663"/>
                  <a:pt x="8470076" y="631575"/>
                  <a:pt x="8401047" y="675291"/>
                </a:cubicBezTo>
                <a:cubicBezTo>
                  <a:pt x="8401047" y="675291"/>
                  <a:pt x="8401047" y="675291"/>
                  <a:pt x="8401047" y="1270066"/>
                </a:cubicBezTo>
                <a:cubicBezTo>
                  <a:pt x="8462023" y="1309181"/>
                  <a:pt x="8525300" y="1328738"/>
                  <a:pt x="8587427" y="1328738"/>
                </a:cubicBezTo>
                <a:cubicBezTo>
                  <a:pt x="8711680" y="1328738"/>
                  <a:pt x="8810622" y="1232102"/>
                  <a:pt x="8810622" y="947944"/>
                </a:cubicBezTo>
                <a:cubicBezTo>
                  <a:pt x="8810622" y="668388"/>
                  <a:pt x="8712830" y="601663"/>
                  <a:pt x="8612737" y="601663"/>
                </a:cubicBezTo>
                <a:close/>
                <a:moveTo>
                  <a:pt x="7072977" y="587375"/>
                </a:moveTo>
                <a:cubicBezTo>
                  <a:pt x="6945621" y="587375"/>
                  <a:pt x="6890548" y="664687"/>
                  <a:pt x="6880222" y="849313"/>
                </a:cubicBezTo>
                <a:cubicBezTo>
                  <a:pt x="6880222" y="849313"/>
                  <a:pt x="6880222" y="849313"/>
                  <a:pt x="7248522" y="849313"/>
                </a:cubicBezTo>
                <a:cubicBezTo>
                  <a:pt x="7248522" y="670457"/>
                  <a:pt x="7198038" y="587375"/>
                  <a:pt x="7072977" y="587375"/>
                </a:cubicBezTo>
                <a:close/>
                <a:moveTo>
                  <a:pt x="10764358" y="407989"/>
                </a:moveTo>
                <a:cubicBezTo>
                  <a:pt x="10954262" y="407989"/>
                  <a:pt x="11072809" y="511703"/>
                  <a:pt x="11072809" y="742179"/>
                </a:cubicBezTo>
                <a:cubicBezTo>
                  <a:pt x="11072809" y="742179"/>
                  <a:pt x="11072809" y="742179"/>
                  <a:pt x="11072809" y="1484313"/>
                </a:cubicBezTo>
                <a:cubicBezTo>
                  <a:pt x="11072809" y="1484313"/>
                  <a:pt x="11072809" y="1484313"/>
                  <a:pt x="10857584" y="1484313"/>
                </a:cubicBezTo>
                <a:cubicBezTo>
                  <a:pt x="10857584" y="1484313"/>
                  <a:pt x="10857584" y="1484313"/>
                  <a:pt x="10857584" y="785970"/>
                </a:cubicBezTo>
                <a:cubicBezTo>
                  <a:pt x="10857584" y="656903"/>
                  <a:pt x="10813848" y="610808"/>
                  <a:pt x="10693000" y="610808"/>
                </a:cubicBezTo>
                <a:cubicBezTo>
                  <a:pt x="10613585" y="610808"/>
                  <a:pt x="10527265" y="645379"/>
                  <a:pt x="10459359" y="688017"/>
                </a:cubicBezTo>
                <a:lnTo>
                  <a:pt x="10459359" y="1484313"/>
                </a:lnTo>
                <a:cubicBezTo>
                  <a:pt x="10459359" y="1484313"/>
                  <a:pt x="10459359" y="1484313"/>
                  <a:pt x="10244134" y="1484313"/>
                </a:cubicBezTo>
                <a:cubicBezTo>
                  <a:pt x="10244134" y="1484313"/>
                  <a:pt x="10244134" y="1484313"/>
                  <a:pt x="10244134" y="433341"/>
                </a:cubicBezTo>
                <a:cubicBezTo>
                  <a:pt x="10244134" y="433341"/>
                  <a:pt x="10244134" y="433341"/>
                  <a:pt x="10438642" y="433341"/>
                </a:cubicBezTo>
                <a:cubicBezTo>
                  <a:pt x="10438642" y="433341"/>
                  <a:pt x="10438642" y="433341"/>
                  <a:pt x="10438642" y="527836"/>
                </a:cubicBezTo>
                <a:cubicBezTo>
                  <a:pt x="10521510" y="466760"/>
                  <a:pt x="10623943" y="407989"/>
                  <a:pt x="10764358" y="407989"/>
                </a:cubicBezTo>
                <a:close/>
                <a:moveTo>
                  <a:pt x="7078094" y="407989"/>
                </a:moveTo>
                <a:cubicBezTo>
                  <a:pt x="7350987" y="407989"/>
                  <a:pt x="7458072" y="585278"/>
                  <a:pt x="7458072" y="848909"/>
                </a:cubicBezTo>
                <a:cubicBezTo>
                  <a:pt x="7458072" y="848909"/>
                  <a:pt x="7458072" y="848909"/>
                  <a:pt x="7458072" y="1016988"/>
                </a:cubicBezTo>
                <a:cubicBezTo>
                  <a:pt x="7458072" y="1016988"/>
                  <a:pt x="7458072" y="1016988"/>
                  <a:pt x="6877741" y="1016988"/>
                </a:cubicBezTo>
                <a:cubicBezTo>
                  <a:pt x="6888104" y="1259897"/>
                  <a:pt x="6987129" y="1328971"/>
                  <a:pt x="7135666" y="1328971"/>
                </a:cubicBezTo>
                <a:cubicBezTo>
                  <a:pt x="7249659" y="1328971"/>
                  <a:pt x="7350987" y="1271410"/>
                  <a:pt x="7409711" y="1226511"/>
                </a:cubicBezTo>
                <a:cubicBezTo>
                  <a:pt x="7409711" y="1226511"/>
                  <a:pt x="7409711" y="1226511"/>
                  <a:pt x="7444254" y="1394591"/>
                </a:cubicBezTo>
                <a:cubicBezTo>
                  <a:pt x="7348684" y="1453303"/>
                  <a:pt x="7249659" y="1509713"/>
                  <a:pt x="7091911" y="1509713"/>
                </a:cubicBezTo>
                <a:cubicBezTo>
                  <a:pt x="6830532" y="1509713"/>
                  <a:pt x="6653209" y="1353146"/>
                  <a:pt x="6653209" y="959426"/>
                </a:cubicBezTo>
                <a:cubicBezTo>
                  <a:pt x="6653209" y="570311"/>
                  <a:pt x="6808654" y="407989"/>
                  <a:pt x="7078094" y="407989"/>
                </a:cubicBezTo>
                <a:close/>
                <a:moveTo>
                  <a:pt x="9589335" y="407988"/>
                </a:moveTo>
                <a:cubicBezTo>
                  <a:pt x="9806844" y="407988"/>
                  <a:pt x="9944945" y="518506"/>
                  <a:pt x="9944945" y="706156"/>
                </a:cubicBezTo>
                <a:cubicBezTo>
                  <a:pt x="9944945" y="706156"/>
                  <a:pt x="9944945" y="706156"/>
                  <a:pt x="9944945" y="1254141"/>
                </a:cubicBezTo>
                <a:cubicBezTo>
                  <a:pt x="9944945" y="1303643"/>
                  <a:pt x="9967962" y="1325517"/>
                  <a:pt x="10002487" y="1325517"/>
                </a:cubicBezTo>
                <a:cubicBezTo>
                  <a:pt x="10035861" y="1325517"/>
                  <a:pt x="10071537" y="1309400"/>
                  <a:pt x="10104912" y="1284072"/>
                </a:cubicBezTo>
                <a:cubicBezTo>
                  <a:pt x="10104912" y="1284072"/>
                  <a:pt x="10104912" y="1284072"/>
                  <a:pt x="10118722" y="1439488"/>
                </a:cubicBezTo>
                <a:cubicBezTo>
                  <a:pt x="10079593" y="1480932"/>
                  <a:pt x="10008241" y="1509713"/>
                  <a:pt x="9936889" y="1509713"/>
                </a:cubicBezTo>
                <a:cubicBezTo>
                  <a:pt x="9862084" y="1509713"/>
                  <a:pt x="9771168" y="1477478"/>
                  <a:pt x="9760810" y="1362356"/>
                </a:cubicBezTo>
                <a:cubicBezTo>
                  <a:pt x="9681402" y="1461361"/>
                  <a:pt x="9568620" y="1509713"/>
                  <a:pt x="9458139" y="1509713"/>
                </a:cubicBezTo>
                <a:cubicBezTo>
                  <a:pt x="9294720" y="1509713"/>
                  <a:pt x="9177334" y="1414161"/>
                  <a:pt x="9177334" y="1224209"/>
                </a:cubicBezTo>
                <a:cubicBezTo>
                  <a:pt x="9177334" y="955973"/>
                  <a:pt x="9435122" y="844303"/>
                  <a:pt x="9729738" y="846606"/>
                </a:cubicBezTo>
                <a:cubicBezTo>
                  <a:pt x="9729738" y="846606"/>
                  <a:pt x="9729738" y="846606"/>
                  <a:pt x="9729738" y="725727"/>
                </a:cubicBezTo>
                <a:cubicBezTo>
                  <a:pt x="9729738" y="626721"/>
                  <a:pt x="9664140" y="587580"/>
                  <a:pt x="9575525" y="587580"/>
                </a:cubicBezTo>
                <a:cubicBezTo>
                  <a:pt x="9482307" y="587580"/>
                  <a:pt x="9405201" y="640536"/>
                  <a:pt x="9405201" y="749903"/>
                </a:cubicBezTo>
                <a:cubicBezTo>
                  <a:pt x="9405201" y="749903"/>
                  <a:pt x="9405201" y="749903"/>
                  <a:pt x="9215312" y="730332"/>
                </a:cubicBezTo>
                <a:cubicBezTo>
                  <a:pt x="9221066" y="516203"/>
                  <a:pt x="9391390" y="407988"/>
                  <a:pt x="9589335" y="407988"/>
                </a:cubicBezTo>
                <a:close/>
                <a:moveTo>
                  <a:pt x="4467223" y="98426"/>
                </a:moveTo>
                <a:lnTo>
                  <a:pt x="5445122" y="98426"/>
                </a:lnTo>
                <a:lnTo>
                  <a:pt x="5445122" y="295276"/>
                </a:lnTo>
                <a:lnTo>
                  <a:pt x="5062535" y="295276"/>
                </a:lnTo>
                <a:lnTo>
                  <a:pt x="5062535" y="1484313"/>
                </a:lnTo>
                <a:lnTo>
                  <a:pt x="4848222" y="1484313"/>
                </a:lnTo>
                <a:lnTo>
                  <a:pt x="4848222" y="295276"/>
                </a:lnTo>
                <a:lnTo>
                  <a:pt x="4467223" y="295276"/>
                </a:lnTo>
                <a:close/>
                <a:moveTo>
                  <a:pt x="5841322" y="1588"/>
                </a:moveTo>
                <a:cubicBezTo>
                  <a:pt x="5841322" y="1588"/>
                  <a:pt x="5841322" y="1588"/>
                  <a:pt x="5841322" y="511959"/>
                </a:cubicBezTo>
                <a:cubicBezTo>
                  <a:pt x="5920737" y="455507"/>
                  <a:pt x="6019717" y="408272"/>
                  <a:pt x="6146321" y="408272"/>
                </a:cubicBezTo>
                <a:cubicBezTo>
                  <a:pt x="6336225" y="408272"/>
                  <a:pt x="6454772" y="511959"/>
                  <a:pt x="6454772" y="742375"/>
                </a:cubicBezTo>
                <a:cubicBezTo>
                  <a:pt x="6454772" y="742375"/>
                  <a:pt x="6454772" y="742375"/>
                  <a:pt x="6454772" y="1484313"/>
                </a:cubicBezTo>
                <a:cubicBezTo>
                  <a:pt x="6454772" y="1484313"/>
                  <a:pt x="6454772" y="1484313"/>
                  <a:pt x="6238396" y="1484313"/>
                </a:cubicBezTo>
                <a:cubicBezTo>
                  <a:pt x="6238396" y="1484313"/>
                  <a:pt x="6238396" y="1484313"/>
                  <a:pt x="6238396" y="786154"/>
                </a:cubicBezTo>
                <a:cubicBezTo>
                  <a:pt x="6238396" y="657121"/>
                  <a:pt x="6195811" y="611038"/>
                  <a:pt x="6074962" y="611038"/>
                </a:cubicBezTo>
                <a:cubicBezTo>
                  <a:pt x="5995548" y="611038"/>
                  <a:pt x="5908076" y="645600"/>
                  <a:pt x="5841322" y="688227"/>
                </a:cubicBezTo>
                <a:cubicBezTo>
                  <a:pt x="5841322" y="688227"/>
                  <a:pt x="5841322" y="688227"/>
                  <a:pt x="5841322" y="1484313"/>
                </a:cubicBezTo>
                <a:cubicBezTo>
                  <a:pt x="5841322" y="1484313"/>
                  <a:pt x="5841322" y="1484313"/>
                  <a:pt x="5626097" y="1484313"/>
                </a:cubicBezTo>
                <a:cubicBezTo>
                  <a:pt x="5626097" y="1484313"/>
                  <a:pt x="5626097" y="1484313"/>
                  <a:pt x="5626097" y="41911"/>
                </a:cubicBezTo>
                <a:cubicBezTo>
                  <a:pt x="5626097" y="41911"/>
                  <a:pt x="5626097" y="41911"/>
                  <a:pt x="5841322" y="1588"/>
                </a:cubicBezTo>
                <a:close/>
                <a:moveTo>
                  <a:pt x="11555409" y="1"/>
                </a:moveTo>
                <a:lnTo>
                  <a:pt x="11555409" y="876301"/>
                </a:lnTo>
                <a:lnTo>
                  <a:pt x="11918947" y="433388"/>
                </a:lnTo>
                <a:lnTo>
                  <a:pt x="12152309" y="433388"/>
                </a:lnTo>
                <a:lnTo>
                  <a:pt x="11822109" y="854076"/>
                </a:lnTo>
                <a:lnTo>
                  <a:pt x="12191997" y="1484313"/>
                </a:lnTo>
                <a:lnTo>
                  <a:pt x="11945934" y="1484313"/>
                </a:lnTo>
                <a:lnTo>
                  <a:pt x="11671297" y="1012826"/>
                </a:lnTo>
                <a:lnTo>
                  <a:pt x="11555409" y="1150938"/>
                </a:lnTo>
                <a:lnTo>
                  <a:pt x="11555409" y="1484313"/>
                </a:lnTo>
                <a:lnTo>
                  <a:pt x="11339509" y="1484313"/>
                </a:lnTo>
                <a:lnTo>
                  <a:pt x="11339509" y="39688"/>
                </a:lnTo>
                <a:close/>
                <a:moveTo>
                  <a:pt x="8400573" y="0"/>
                </a:moveTo>
                <a:cubicBezTo>
                  <a:pt x="8400573" y="0"/>
                  <a:pt x="8400573" y="0"/>
                  <a:pt x="8400573" y="499783"/>
                </a:cubicBezTo>
                <a:cubicBezTo>
                  <a:pt x="8485822" y="449114"/>
                  <a:pt x="8574527" y="407657"/>
                  <a:pt x="8687424" y="407657"/>
                </a:cubicBezTo>
                <a:cubicBezTo>
                  <a:pt x="8857921" y="407657"/>
                  <a:pt x="9037635" y="513602"/>
                  <a:pt x="9037635" y="947745"/>
                </a:cubicBezTo>
                <a:cubicBezTo>
                  <a:pt x="9037635" y="1370373"/>
                  <a:pt x="8836033" y="1509713"/>
                  <a:pt x="8598719" y="1509713"/>
                </a:cubicBezTo>
                <a:cubicBezTo>
                  <a:pt x="8461630" y="1509713"/>
                  <a:pt x="8298044" y="1457892"/>
                  <a:pt x="8185147" y="1372676"/>
                </a:cubicBezTo>
                <a:cubicBezTo>
                  <a:pt x="8185147" y="1372676"/>
                  <a:pt x="8185147" y="1372676"/>
                  <a:pt x="8185147" y="39154"/>
                </a:cubicBezTo>
                <a:cubicBezTo>
                  <a:pt x="8185147" y="39154"/>
                  <a:pt x="8185147" y="39154"/>
                  <a:pt x="8400573" y="0"/>
                </a:cubicBezTo>
                <a:close/>
              </a:path>
            </a:pathLst>
          </a:custGeom>
          <a:solidFill>
            <a:schemeClr val="tx1"/>
          </a:solidFill>
          <a:ln>
            <a:noFill/>
          </a:ln>
        </p:spPr>
        <p:txBody>
          <a:bodyPr vert="horz" wrap="square" lIns="91375" tIns="45687" rIns="91375" bIns="45687" numCol="1" anchor="t" anchorCtr="0" compatLnSpc="1">
            <a:prstTxWarp prst="textNoShape">
              <a:avLst/>
            </a:prstTxWarp>
            <a:noAutofit/>
          </a:bodyPr>
          <a:lstStyle/>
          <a:p>
            <a:endParaRPr lang="en-GB" sz="1998" noProof="0" dirty="0"/>
          </a:p>
        </p:txBody>
      </p:sp>
      <p:sp>
        <p:nvSpPr>
          <p:cNvPr id="48" name="Picture Placeholder 22">
            <a:extLst>
              <a:ext uri="{FF2B5EF4-FFF2-40B4-BE49-F238E27FC236}">
                <a16:creationId xmlns:a16="http://schemas.microsoft.com/office/drawing/2014/main" id="{F406462F-EA49-470F-A623-D14BADEA808E}"/>
              </a:ext>
            </a:extLst>
          </p:cNvPr>
          <p:cNvSpPr>
            <a:spLocks noGrp="1"/>
          </p:cNvSpPr>
          <p:nvPr>
            <p:ph type="pic" sz="quarter" idx="12"/>
          </p:nvPr>
        </p:nvSpPr>
        <p:spPr>
          <a:xfrm>
            <a:off x="372140" y="4299522"/>
            <a:ext cx="6900530" cy="5309616"/>
          </a:xfrm>
          <a:noFill/>
        </p:spPr>
        <p:txBody>
          <a:bodyPr lIns="0" bIns="1080000" anchor="ctr"/>
          <a:lstStyle>
            <a:lvl1pPr algn="ctr">
              <a:defRPr sz="1000" b="0" spc="100" baseline="0">
                <a:solidFill>
                  <a:schemeClr val="tx2"/>
                </a:solidFill>
              </a:defRPr>
            </a:lvl1pPr>
          </a:lstStyle>
          <a:p>
            <a:r>
              <a:rPr lang="en-GB" noProof="0" dirty="0"/>
              <a:t>Cliquez sur l'icône pour ajouter une image</a:t>
            </a:r>
          </a:p>
        </p:txBody>
      </p:sp>
      <p:grpSp>
        <p:nvGrpSpPr>
          <p:cNvPr id="5" name="Group 4"/>
          <p:cNvGrpSpPr/>
          <p:nvPr userDrawn="1"/>
        </p:nvGrpSpPr>
        <p:grpSpPr>
          <a:xfrm>
            <a:off x="647523" y="615489"/>
            <a:ext cx="3838868" cy="332855"/>
            <a:chOff x="539927" y="678787"/>
            <a:chExt cx="5012304" cy="332756"/>
          </a:xfrm>
        </p:grpSpPr>
        <p:sp>
          <p:nvSpPr>
            <p:cNvPr id="36" name="Rectangle 35">
              <a:extLst>
                <a:ext uri="{FF2B5EF4-FFF2-40B4-BE49-F238E27FC236}">
                  <a16:creationId xmlns:a16="http://schemas.microsoft.com/office/drawing/2014/main" id="{FFCF79F8-9556-4286-9DB5-489C1CAF0586}"/>
                </a:ext>
              </a:extLst>
            </p:cNvPr>
            <p:cNvSpPr/>
            <p:nvPr/>
          </p:nvSpPr>
          <p:spPr>
            <a:xfrm>
              <a:off x="539927" y="678787"/>
              <a:ext cx="5012304" cy="35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GB" sz="1200" noProof="0" dirty="0">
                <a:solidFill>
                  <a:schemeClr val="tx1"/>
                </a:solidFill>
              </a:endParaRPr>
            </a:p>
          </p:txBody>
        </p:sp>
        <p:sp>
          <p:nvSpPr>
            <p:cNvPr id="37" name="Rectangle 36">
              <a:extLst>
                <a:ext uri="{FF2B5EF4-FFF2-40B4-BE49-F238E27FC236}">
                  <a16:creationId xmlns:a16="http://schemas.microsoft.com/office/drawing/2014/main" id="{0EDDF5E7-D6B4-4B84-8564-91E7FE1A189E}"/>
                </a:ext>
              </a:extLst>
            </p:cNvPr>
            <p:cNvSpPr/>
            <p:nvPr/>
          </p:nvSpPr>
          <p:spPr>
            <a:xfrm>
              <a:off x="539927" y="984119"/>
              <a:ext cx="5012304" cy="27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GB" sz="1200" noProof="0" dirty="0">
                <a:solidFill>
                  <a:schemeClr val="tx1"/>
                </a:solidFill>
              </a:endParaRPr>
            </a:p>
          </p:txBody>
        </p:sp>
      </p:grpSp>
      <p:sp>
        <p:nvSpPr>
          <p:cNvPr id="46" name="Titre 10">
            <a:extLst>
              <a:ext uri="{FF2B5EF4-FFF2-40B4-BE49-F238E27FC236}">
                <a16:creationId xmlns:a16="http://schemas.microsoft.com/office/drawing/2014/main" id="{83866788-7DA8-456B-B46E-0E590A401E6D}"/>
              </a:ext>
            </a:extLst>
          </p:cNvPr>
          <p:cNvSpPr>
            <a:spLocks noGrp="1"/>
          </p:cNvSpPr>
          <p:nvPr>
            <p:ph type="title"/>
          </p:nvPr>
        </p:nvSpPr>
        <p:spPr>
          <a:xfrm>
            <a:off x="647523" y="1669058"/>
            <a:ext cx="4750533" cy="601509"/>
          </a:xfrm>
          <a:prstGeom prst="rect">
            <a:avLst/>
          </a:prstGeom>
        </p:spPr>
        <p:txBody>
          <a:bodyPr wrap="square" lIns="0" tIns="0" rIns="0" bIns="0" anchor="b">
            <a:normAutofit/>
          </a:bodyPr>
          <a:lstStyle>
            <a:lvl1pPr>
              <a:lnSpc>
                <a:spcPct val="85000"/>
              </a:lnSpc>
              <a:defRPr sz="2999" b="1">
                <a:solidFill>
                  <a:schemeClr val="bg1"/>
                </a:solidFill>
              </a:defRPr>
            </a:lvl1pPr>
          </a:lstStyle>
          <a:p>
            <a:r>
              <a:rPr lang="en-GB" noProof="0" dirty="0" err="1"/>
              <a:t>Modifiez</a:t>
            </a:r>
            <a:r>
              <a:rPr lang="en-GB" noProof="0" dirty="0"/>
              <a:t> le style du titre</a:t>
            </a:r>
          </a:p>
        </p:txBody>
      </p:sp>
    </p:spTree>
    <p:extLst>
      <p:ext uri="{BB962C8B-B14F-4D97-AF65-F5344CB8AC3E}">
        <p14:creationId xmlns:p14="http://schemas.microsoft.com/office/powerpoint/2010/main" val="201019787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IO - blank">
    <p:spTree>
      <p:nvGrpSpPr>
        <p:cNvPr id="1" name=""/>
        <p:cNvGrpSpPr/>
        <p:nvPr/>
      </p:nvGrpSpPr>
      <p:grpSpPr>
        <a:xfrm>
          <a:off x="0" y="0"/>
          <a:ext cx="0" cy="0"/>
          <a:chOff x="0" y="0"/>
          <a:chExt cx="0" cy="0"/>
        </a:xfrm>
      </p:grpSpPr>
      <p:sp>
        <p:nvSpPr>
          <p:cNvPr id="8" name="Espace réservé du numéro de diapositive 2">
            <a:extLst>
              <a:ext uri="{FF2B5EF4-FFF2-40B4-BE49-F238E27FC236}">
                <a16:creationId xmlns:a16="http://schemas.microsoft.com/office/drawing/2014/main" id="{C3BA3284-A0F5-4753-BD12-FD7B3B8AB3DD}"/>
              </a:ext>
            </a:extLst>
          </p:cNvPr>
          <p:cNvSpPr>
            <a:spLocks noGrp="1"/>
          </p:cNvSpPr>
          <p:nvPr>
            <p:ph type="sldNum" sz="quarter" idx="10"/>
          </p:nvPr>
        </p:nvSpPr>
        <p:spPr>
          <a:xfrm>
            <a:off x="6850789" y="459275"/>
            <a:ext cx="176330" cy="138499"/>
          </a:xfrm>
        </p:spPr>
        <p:txBody>
          <a:bodyPr/>
          <a:lstStyle/>
          <a:p>
            <a:fld id="{65C5B9DB-3817-40F0-A45C-0ACD3520AED9}" type="slidenum">
              <a:rPr lang="en-GB" noProof="0" smtClean="0"/>
              <a:pPr/>
              <a:t>‹#›</a:t>
            </a:fld>
            <a:endParaRPr lang="en-GB" noProof="0" dirty="0"/>
          </a:p>
        </p:txBody>
      </p:sp>
    </p:spTree>
    <p:extLst>
      <p:ext uri="{BB962C8B-B14F-4D97-AF65-F5344CB8AC3E}">
        <p14:creationId xmlns:p14="http://schemas.microsoft.com/office/powerpoint/2010/main" val="361048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DPM Disclaimer">
    <p:spTree>
      <p:nvGrpSpPr>
        <p:cNvPr id="1" name=""/>
        <p:cNvGrpSpPr/>
        <p:nvPr/>
      </p:nvGrpSpPr>
      <p:grpSpPr>
        <a:xfrm>
          <a:off x="0" y="0"/>
          <a:ext cx="0" cy="0"/>
          <a:chOff x="0" y="0"/>
          <a:chExt cx="0" cy="0"/>
        </a:xfrm>
      </p:grpSpPr>
      <p:cxnSp>
        <p:nvCxnSpPr>
          <p:cNvPr id="44" name="Straight Connector 15">
            <a:extLst>
              <a:ext uri="{FF2B5EF4-FFF2-40B4-BE49-F238E27FC236}">
                <a16:creationId xmlns:a16="http://schemas.microsoft.com/office/drawing/2014/main" id="{6768C59A-6C9D-4845-9DB6-EC429D1E791F}"/>
              </a:ext>
            </a:extLst>
          </p:cNvPr>
          <p:cNvCxnSpPr>
            <a:cxnSpLocks/>
          </p:cNvCxnSpPr>
          <p:nvPr userDrawn="1"/>
        </p:nvCxnSpPr>
        <p:spPr>
          <a:xfrm>
            <a:off x="539400" y="1193800"/>
            <a:ext cx="310232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2" name="Text Placeholder 3">
            <a:extLst>
              <a:ext uri="{FF2B5EF4-FFF2-40B4-BE49-F238E27FC236}">
                <a16:creationId xmlns:a16="http://schemas.microsoft.com/office/drawing/2014/main" id="{0DFD1123-C7A7-4A3F-BC32-5F3FFF3D3E6B}"/>
              </a:ext>
            </a:extLst>
          </p:cNvPr>
          <p:cNvSpPr>
            <a:spLocks noGrp="1"/>
          </p:cNvSpPr>
          <p:nvPr>
            <p:ph type="body" sz="quarter" idx="10"/>
          </p:nvPr>
        </p:nvSpPr>
        <p:spPr>
          <a:xfrm>
            <a:off x="539751" y="1438281"/>
            <a:ext cx="6518275" cy="4518020"/>
          </a:xfrm>
        </p:spPr>
        <p:txBody>
          <a:bodyPr numCol="2" spcCol="270000"/>
          <a:lstStyle>
            <a:lvl1pPr algn="just">
              <a:defRPr sz="900" b="0" i="0"/>
            </a:lvl1pPr>
            <a:lvl2pPr algn="just">
              <a:defRPr sz="800" b="0"/>
            </a:lvl2pPr>
            <a:lvl3pPr algn="just">
              <a:defRPr sz="800" b="0"/>
            </a:lvl3pPr>
            <a:lvl4pPr algn="just">
              <a:defRPr sz="800" b="0"/>
            </a:lvl4pPr>
            <a:lvl5pPr algn="just">
              <a:defRPr sz="800" b="0"/>
            </a:lvl5pPr>
          </a:lstStyle>
          <a:p>
            <a:pPr lvl="0"/>
            <a:r>
              <a:rPr lang="en-US" noProof="1"/>
              <a:t>Edit Master text styles</a:t>
            </a:r>
          </a:p>
        </p:txBody>
      </p:sp>
      <p:grpSp>
        <p:nvGrpSpPr>
          <p:cNvPr id="53" name="Group 5">
            <a:extLst>
              <a:ext uri="{FF2B5EF4-FFF2-40B4-BE49-F238E27FC236}">
                <a16:creationId xmlns:a16="http://schemas.microsoft.com/office/drawing/2014/main" id="{D8248492-49C1-48B0-ADDB-8F009C05799A}"/>
              </a:ext>
            </a:extLst>
          </p:cNvPr>
          <p:cNvGrpSpPr/>
          <p:nvPr userDrawn="1"/>
        </p:nvGrpSpPr>
        <p:grpSpPr>
          <a:xfrm>
            <a:off x="539700" y="9971528"/>
            <a:ext cx="2034532" cy="359427"/>
            <a:chOff x="440971" y="5747478"/>
            <a:chExt cx="3636852" cy="642497"/>
          </a:xfrm>
        </p:grpSpPr>
        <p:sp>
          <p:nvSpPr>
            <p:cNvPr id="54" name="Freeform: Shape 6">
              <a:extLst>
                <a:ext uri="{FF2B5EF4-FFF2-40B4-BE49-F238E27FC236}">
                  <a16:creationId xmlns:a16="http://schemas.microsoft.com/office/drawing/2014/main" id="{4CF81A30-2ECC-46FE-9684-8B29EE0C7A26}"/>
                </a:ext>
              </a:extLst>
            </p:cNvPr>
            <p:cNvSpPr>
              <a:spLocks noChangeAspect="1"/>
            </p:cNvSpPr>
            <p:nvPr/>
          </p:nvSpPr>
          <p:spPr bwMode="auto">
            <a:xfrm>
              <a:off x="1244021" y="5837108"/>
              <a:ext cx="2833802" cy="465537"/>
            </a:xfrm>
            <a:custGeom>
              <a:avLst/>
              <a:gdLst>
                <a:gd name="connsiteX0" fmla="*/ 7398840 w 12195171"/>
                <a:gd name="connsiteY0" fmla="*/ 1563687 h 2003425"/>
                <a:gd name="connsiteX1" fmla="*/ 7324721 w 12195171"/>
                <a:gd name="connsiteY1" fmla="*/ 1753795 h 2003425"/>
                <a:gd name="connsiteX2" fmla="*/ 7400816 w 12195171"/>
                <a:gd name="connsiteY2" fmla="*/ 1755775 h 2003425"/>
                <a:gd name="connsiteX3" fmla="*/ 7473946 w 12195171"/>
                <a:gd name="connsiteY3" fmla="*/ 1753795 h 2003425"/>
                <a:gd name="connsiteX4" fmla="*/ 7398840 w 12195171"/>
                <a:gd name="connsiteY4" fmla="*/ 1563687 h 2003425"/>
                <a:gd name="connsiteX5" fmla="*/ 5921964 w 12195171"/>
                <a:gd name="connsiteY5" fmla="*/ 1563687 h 2003425"/>
                <a:gd name="connsiteX6" fmla="*/ 5848347 w 12195171"/>
                <a:gd name="connsiteY6" fmla="*/ 1753795 h 2003425"/>
                <a:gd name="connsiteX7" fmla="*/ 5924948 w 12195171"/>
                <a:gd name="connsiteY7" fmla="*/ 1755775 h 2003425"/>
                <a:gd name="connsiteX8" fmla="*/ 5997572 w 12195171"/>
                <a:gd name="connsiteY8" fmla="*/ 1753795 h 2003425"/>
                <a:gd name="connsiteX9" fmla="*/ 5921964 w 12195171"/>
                <a:gd name="connsiteY9" fmla="*/ 1563687 h 2003425"/>
                <a:gd name="connsiteX10" fmla="*/ 2006906 w 12195171"/>
                <a:gd name="connsiteY10" fmla="*/ 1563687 h 2003425"/>
                <a:gd name="connsiteX11" fmla="*/ 1933576 w 12195171"/>
                <a:gd name="connsiteY11" fmla="*/ 1753795 h 2003425"/>
                <a:gd name="connsiteX12" fmla="*/ 2008861 w 12195171"/>
                <a:gd name="connsiteY12" fmla="*/ 1755775 h 2003425"/>
                <a:gd name="connsiteX13" fmla="*/ 2081213 w 12195171"/>
                <a:gd name="connsiteY13" fmla="*/ 1753795 h 2003425"/>
                <a:gd name="connsiteX14" fmla="*/ 2006906 w 12195171"/>
                <a:gd name="connsiteY14" fmla="*/ 1563687 h 2003425"/>
                <a:gd name="connsiteX15" fmla="*/ 11591921 w 12195171"/>
                <a:gd name="connsiteY15" fmla="*/ 1355725 h 2003425"/>
                <a:gd name="connsiteX16" fmla="*/ 12195171 w 12195171"/>
                <a:gd name="connsiteY16" fmla="*/ 1355725 h 2003425"/>
                <a:gd name="connsiteX17" fmla="*/ 12195171 w 12195171"/>
                <a:gd name="connsiteY17" fmla="*/ 1458557 h 2003425"/>
                <a:gd name="connsiteX18" fmla="*/ 11993428 w 12195171"/>
                <a:gd name="connsiteY18" fmla="*/ 1443726 h 2003425"/>
                <a:gd name="connsiteX19" fmla="*/ 11988484 w 12195171"/>
                <a:gd name="connsiteY19" fmla="*/ 1655323 h 2003425"/>
                <a:gd name="connsiteX20" fmla="*/ 12000351 w 12195171"/>
                <a:gd name="connsiteY20" fmla="*/ 1987550 h 2003425"/>
                <a:gd name="connsiteX21" fmla="*/ 11788719 w 12195171"/>
                <a:gd name="connsiteY21" fmla="*/ 1987550 h 2003425"/>
                <a:gd name="connsiteX22" fmla="*/ 11799597 w 12195171"/>
                <a:gd name="connsiteY22" fmla="*/ 1655323 h 2003425"/>
                <a:gd name="connsiteX23" fmla="*/ 11796630 w 12195171"/>
                <a:gd name="connsiteY23" fmla="*/ 1443726 h 2003425"/>
                <a:gd name="connsiteX24" fmla="*/ 11591921 w 12195171"/>
                <a:gd name="connsiteY24" fmla="*/ 1458557 h 2003425"/>
                <a:gd name="connsiteX25" fmla="*/ 11591921 w 12195171"/>
                <a:gd name="connsiteY25" fmla="*/ 1355725 h 2003425"/>
                <a:gd name="connsiteX26" fmla="*/ 10900549 w 12195171"/>
                <a:gd name="connsiteY26" fmla="*/ 1355725 h 2003425"/>
                <a:gd name="connsiteX27" fmla="*/ 11093246 w 12195171"/>
                <a:gd name="connsiteY27" fmla="*/ 1355725 h 2003425"/>
                <a:gd name="connsiteX28" fmla="*/ 11294838 w 12195171"/>
                <a:gd name="connsiteY28" fmla="*/ 1683997 h 2003425"/>
                <a:gd name="connsiteX29" fmla="*/ 11313613 w 12195171"/>
                <a:gd name="connsiteY29" fmla="*/ 1722559 h 2003425"/>
                <a:gd name="connsiteX30" fmla="*/ 11313613 w 12195171"/>
                <a:gd name="connsiteY30" fmla="*/ 1355725 h 2003425"/>
                <a:gd name="connsiteX31" fmla="*/ 11485559 w 12195171"/>
                <a:gd name="connsiteY31" fmla="*/ 1355725 h 2003425"/>
                <a:gd name="connsiteX32" fmla="*/ 11475677 w 12195171"/>
                <a:gd name="connsiteY32" fmla="*/ 1655323 h 2003425"/>
                <a:gd name="connsiteX33" fmla="*/ 11485559 w 12195171"/>
                <a:gd name="connsiteY33" fmla="*/ 1987550 h 2003425"/>
                <a:gd name="connsiteX34" fmla="*/ 11336342 w 12195171"/>
                <a:gd name="connsiteY34" fmla="*/ 1987550 h 2003425"/>
                <a:gd name="connsiteX35" fmla="*/ 11097199 w 12195171"/>
                <a:gd name="connsiteY35" fmla="*/ 1634559 h 2003425"/>
                <a:gd name="connsiteX36" fmla="*/ 11057671 w 12195171"/>
                <a:gd name="connsiteY36" fmla="*/ 1547547 h 2003425"/>
                <a:gd name="connsiteX37" fmla="*/ 11057671 w 12195171"/>
                <a:gd name="connsiteY37" fmla="*/ 1748267 h 2003425"/>
                <a:gd name="connsiteX38" fmla="*/ 11066565 w 12195171"/>
                <a:gd name="connsiteY38" fmla="*/ 1987550 h 2003425"/>
                <a:gd name="connsiteX39" fmla="*/ 10896596 w 12195171"/>
                <a:gd name="connsiteY39" fmla="*/ 1987550 h 2003425"/>
                <a:gd name="connsiteX40" fmla="*/ 10908454 w 12195171"/>
                <a:gd name="connsiteY40" fmla="*/ 1655323 h 2003425"/>
                <a:gd name="connsiteX41" fmla="*/ 10900549 w 12195171"/>
                <a:gd name="connsiteY41" fmla="*/ 1355725 h 2003425"/>
                <a:gd name="connsiteX42" fmla="*/ 10210198 w 12195171"/>
                <a:gd name="connsiteY42" fmla="*/ 1355725 h 2003425"/>
                <a:gd name="connsiteX43" fmla="*/ 10744827 w 12195171"/>
                <a:gd name="connsiteY43" fmla="*/ 1355725 h 2003425"/>
                <a:gd name="connsiteX44" fmla="*/ 10744827 w 12195171"/>
                <a:gd name="connsiteY44" fmla="*/ 1461524 h 2003425"/>
                <a:gd name="connsiteX45" fmla="*/ 10552757 w 12195171"/>
                <a:gd name="connsiteY45" fmla="*/ 1450647 h 2003425"/>
                <a:gd name="connsiteX46" fmla="*/ 10467612 w 12195171"/>
                <a:gd name="connsiteY46" fmla="*/ 1450647 h 2003425"/>
                <a:gd name="connsiteX47" fmla="*/ 10435930 w 12195171"/>
                <a:gd name="connsiteY47" fmla="*/ 1450647 h 2003425"/>
                <a:gd name="connsiteX48" fmla="*/ 10411179 w 12195171"/>
                <a:gd name="connsiteY48" fmla="*/ 1450647 h 2003425"/>
                <a:gd name="connsiteX49" fmla="*/ 10409199 w 12195171"/>
                <a:gd name="connsiteY49" fmla="*/ 1616761 h 2003425"/>
                <a:gd name="connsiteX50" fmla="*/ 10635921 w 12195171"/>
                <a:gd name="connsiteY50" fmla="*/ 1612806 h 2003425"/>
                <a:gd name="connsiteX51" fmla="*/ 10635921 w 12195171"/>
                <a:gd name="connsiteY51" fmla="*/ 1716627 h 2003425"/>
                <a:gd name="connsiteX52" fmla="*/ 10408209 w 12195171"/>
                <a:gd name="connsiteY52" fmla="*/ 1713660 h 2003425"/>
                <a:gd name="connsiteX53" fmla="*/ 10411179 w 12195171"/>
                <a:gd name="connsiteY53" fmla="*/ 1896583 h 2003425"/>
                <a:gd name="connsiteX54" fmla="*/ 10761658 w 12195171"/>
                <a:gd name="connsiteY54" fmla="*/ 1885707 h 2003425"/>
                <a:gd name="connsiteX55" fmla="*/ 10761658 w 12195171"/>
                <a:gd name="connsiteY55" fmla="*/ 1987550 h 2003425"/>
                <a:gd name="connsiteX56" fmla="*/ 10209208 w 12195171"/>
                <a:gd name="connsiteY56" fmla="*/ 1987550 h 2003425"/>
                <a:gd name="connsiteX57" fmla="*/ 10219109 w 12195171"/>
                <a:gd name="connsiteY57" fmla="*/ 1657300 h 2003425"/>
                <a:gd name="connsiteX58" fmla="*/ 10210198 w 12195171"/>
                <a:gd name="connsiteY58" fmla="*/ 1355725 h 2003425"/>
                <a:gd name="connsiteX59" fmla="*/ 9305707 w 12195171"/>
                <a:gd name="connsiteY59" fmla="*/ 1355725 h 2003425"/>
                <a:gd name="connsiteX60" fmla="*/ 9567260 w 12195171"/>
                <a:gd name="connsiteY60" fmla="*/ 1355725 h 2003425"/>
                <a:gd name="connsiteX61" fmla="*/ 9682738 w 12195171"/>
                <a:gd name="connsiteY61" fmla="*/ 1780048 h 2003425"/>
                <a:gd name="connsiteX62" fmla="*/ 9792295 w 12195171"/>
                <a:gd name="connsiteY62" fmla="*/ 1355725 h 2003425"/>
                <a:gd name="connsiteX63" fmla="*/ 10054835 w 12195171"/>
                <a:gd name="connsiteY63" fmla="*/ 1355725 h 2003425"/>
                <a:gd name="connsiteX64" fmla="*/ 10044965 w 12195171"/>
                <a:gd name="connsiteY64" fmla="*/ 1657400 h 2003425"/>
                <a:gd name="connsiteX65" fmla="*/ 10056809 w 12195171"/>
                <a:gd name="connsiteY65" fmla="*/ 1987758 h 2003425"/>
                <a:gd name="connsiteX66" fmla="*/ 9873228 w 12195171"/>
                <a:gd name="connsiteY66" fmla="*/ 1987758 h 2003425"/>
                <a:gd name="connsiteX67" fmla="*/ 9882111 w 12195171"/>
                <a:gd name="connsiteY67" fmla="*/ 1530795 h 2003425"/>
                <a:gd name="connsiteX68" fmla="*/ 9732088 w 12195171"/>
                <a:gd name="connsiteY68" fmla="*/ 1990725 h 2003425"/>
                <a:gd name="connsiteX69" fmla="*/ 9610688 w 12195171"/>
                <a:gd name="connsiteY69" fmla="*/ 1990725 h 2003425"/>
                <a:gd name="connsiteX70" fmla="*/ 9463626 w 12195171"/>
                <a:gd name="connsiteY70" fmla="*/ 1527828 h 2003425"/>
                <a:gd name="connsiteX71" fmla="*/ 9475470 w 12195171"/>
                <a:gd name="connsiteY71" fmla="*/ 1987758 h 2003425"/>
                <a:gd name="connsiteX72" fmla="*/ 9302746 w 12195171"/>
                <a:gd name="connsiteY72" fmla="*/ 1987758 h 2003425"/>
                <a:gd name="connsiteX73" fmla="*/ 9313603 w 12195171"/>
                <a:gd name="connsiteY73" fmla="*/ 1657400 h 2003425"/>
                <a:gd name="connsiteX74" fmla="*/ 9305707 w 12195171"/>
                <a:gd name="connsiteY74" fmla="*/ 1355725 h 2003425"/>
                <a:gd name="connsiteX75" fmla="*/ 8611583 w 12195171"/>
                <a:gd name="connsiteY75" fmla="*/ 1355725 h 2003425"/>
                <a:gd name="connsiteX76" fmla="*/ 9144676 w 12195171"/>
                <a:gd name="connsiteY76" fmla="*/ 1355725 h 2003425"/>
                <a:gd name="connsiteX77" fmla="*/ 9144676 w 12195171"/>
                <a:gd name="connsiteY77" fmla="*/ 1461524 h 2003425"/>
                <a:gd name="connsiteX78" fmla="*/ 8953158 w 12195171"/>
                <a:gd name="connsiteY78" fmla="*/ 1450647 h 2003425"/>
                <a:gd name="connsiteX79" fmla="*/ 8868258 w 12195171"/>
                <a:gd name="connsiteY79" fmla="*/ 1450647 h 2003425"/>
                <a:gd name="connsiteX80" fmla="*/ 8836667 w 12195171"/>
                <a:gd name="connsiteY80" fmla="*/ 1450647 h 2003425"/>
                <a:gd name="connsiteX81" fmla="*/ 8811987 w 12195171"/>
                <a:gd name="connsiteY81" fmla="*/ 1450647 h 2003425"/>
                <a:gd name="connsiteX82" fmla="*/ 8810012 w 12195171"/>
                <a:gd name="connsiteY82" fmla="*/ 1616761 h 2003425"/>
                <a:gd name="connsiteX83" fmla="*/ 9036083 w 12195171"/>
                <a:gd name="connsiteY83" fmla="*/ 1612806 h 2003425"/>
                <a:gd name="connsiteX84" fmla="*/ 9036083 w 12195171"/>
                <a:gd name="connsiteY84" fmla="*/ 1716627 h 2003425"/>
                <a:gd name="connsiteX85" fmla="*/ 8809025 w 12195171"/>
                <a:gd name="connsiteY85" fmla="*/ 1713660 h 2003425"/>
                <a:gd name="connsiteX86" fmla="*/ 8811987 w 12195171"/>
                <a:gd name="connsiteY86" fmla="*/ 1896583 h 2003425"/>
                <a:gd name="connsiteX87" fmla="*/ 9161459 w 12195171"/>
                <a:gd name="connsiteY87" fmla="*/ 1885707 h 2003425"/>
                <a:gd name="connsiteX88" fmla="*/ 9161459 w 12195171"/>
                <a:gd name="connsiteY88" fmla="*/ 1987550 h 2003425"/>
                <a:gd name="connsiteX89" fmla="*/ 8610596 w 12195171"/>
                <a:gd name="connsiteY89" fmla="*/ 1987550 h 2003425"/>
                <a:gd name="connsiteX90" fmla="*/ 8620468 w 12195171"/>
                <a:gd name="connsiteY90" fmla="*/ 1657300 h 2003425"/>
                <a:gd name="connsiteX91" fmla="*/ 8611583 w 12195171"/>
                <a:gd name="connsiteY91" fmla="*/ 1355725 h 2003425"/>
                <a:gd name="connsiteX92" fmla="*/ 7343592 w 12195171"/>
                <a:gd name="connsiteY92" fmla="*/ 1355725 h 2003425"/>
                <a:gd name="connsiteX93" fmla="*/ 7491589 w 12195171"/>
                <a:gd name="connsiteY93" fmla="*/ 1355725 h 2003425"/>
                <a:gd name="connsiteX94" fmla="*/ 7770809 w 12195171"/>
                <a:gd name="connsiteY94" fmla="*/ 1987550 h 2003425"/>
                <a:gd name="connsiteX95" fmla="*/ 7563614 w 12195171"/>
                <a:gd name="connsiteY95" fmla="*/ 1987550 h 2003425"/>
                <a:gd name="connsiteX96" fmla="*/ 7508362 w 12195171"/>
                <a:gd name="connsiteY96" fmla="*/ 1849122 h 2003425"/>
                <a:gd name="connsiteX97" fmla="*/ 7400817 w 12195171"/>
                <a:gd name="connsiteY97" fmla="*/ 1848133 h 2003425"/>
                <a:gd name="connsiteX98" fmla="*/ 7294260 w 12195171"/>
                <a:gd name="connsiteY98" fmla="*/ 1851100 h 2003425"/>
                <a:gd name="connsiteX99" fmla="*/ 7243941 w 12195171"/>
                <a:gd name="connsiteY99" fmla="*/ 1987550 h 2003425"/>
                <a:gd name="connsiteX100" fmla="*/ 7064371 w 12195171"/>
                <a:gd name="connsiteY100" fmla="*/ 1987550 h 2003425"/>
                <a:gd name="connsiteX101" fmla="*/ 7343592 w 12195171"/>
                <a:gd name="connsiteY101" fmla="*/ 1355725 h 2003425"/>
                <a:gd name="connsiteX102" fmla="*/ 6387883 w 12195171"/>
                <a:gd name="connsiteY102" fmla="*/ 1355725 h 2003425"/>
                <a:gd name="connsiteX103" fmla="*/ 6581371 w 12195171"/>
                <a:gd name="connsiteY103" fmla="*/ 1355725 h 2003425"/>
                <a:gd name="connsiteX104" fmla="*/ 6782757 w 12195171"/>
                <a:gd name="connsiteY104" fmla="*/ 1683997 h 2003425"/>
                <a:gd name="connsiteX105" fmla="*/ 6801513 w 12195171"/>
                <a:gd name="connsiteY105" fmla="*/ 1722559 h 2003425"/>
                <a:gd name="connsiteX106" fmla="*/ 6801513 w 12195171"/>
                <a:gd name="connsiteY106" fmla="*/ 1355725 h 2003425"/>
                <a:gd name="connsiteX107" fmla="*/ 6972296 w 12195171"/>
                <a:gd name="connsiteY107" fmla="*/ 1355725 h 2003425"/>
                <a:gd name="connsiteX108" fmla="*/ 6963412 w 12195171"/>
                <a:gd name="connsiteY108" fmla="*/ 1655323 h 2003425"/>
                <a:gd name="connsiteX109" fmla="*/ 6972296 w 12195171"/>
                <a:gd name="connsiteY109" fmla="*/ 1987550 h 2003425"/>
                <a:gd name="connsiteX110" fmla="*/ 6824219 w 12195171"/>
                <a:gd name="connsiteY110" fmla="*/ 1987550 h 2003425"/>
                <a:gd name="connsiteX111" fmla="*/ 6585320 w 12195171"/>
                <a:gd name="connsiteY111" fmla="*/ 1634559 h 2003425"/>
                <a:gd name="connsiteX112" fmla="*/ 6544845 w 12195171"/>
                <a:gd name="connsiteY112" fmla="*/ 1547547 h 2003425"/>
                <a:gd name="connsiteX113" fmla="*/ 6544845 w 12195171"/>
                <a:gd name="connsiteY113" fmla="*/ 1748267 h 2003425"/>
                <a:gd name="connsiteX114" fmla="*/ 6554717 w 12195171"/>
                <a:gd name="connsiteY114" fmla="*/ 1987550 h 2003425"/>
                <a:gd name="connsiteX115" fmla="*/ 6384921 w 12195171"/>
                <a:gd name="connsiteY115" fmla="*/ 1987550 h 2003425"/>
                <a:gd name="connsiteX116" fmla="*/ 6396767 w 12195171"/>
                <a:gd name="connsiteY116" fmla="*/ 1655323 h 2003425"/>
                <a:gd name="connsiteX117" fmla="*/ 6387883 w 12195171"/>
                <a:gd name="connsiteY117" fmla="*/ 1355725 h 2003425"/>
                <a:gd name="connsiteX118" fmla="*/ 5866854 w 12195171"/>
                <a:gd name="connsiteY118" fmla="*/ 1355725 h 2003425"/>
                <a:gd name="connsiteX119" fmla="*/ 6013988 w 12195171"/>
                <a:gd name="connsiteY119" fmla="*/ 1355725 h 2003425"/>
                <a:gd name="connsiteX120" fmla="*/ 6294433 w 12195171"/>
                <a:gd name="connsiteY120" fmla="*/ 1987550 h 2003425"/>
                <a:gd name="connsiteX121" fmla="*/ 6087062 w 12195171"/>
                <a:gd name="connsiteY121" fmla="*/ 1987550 h 2003425"/>
                <a:gd name="connsiteX122" fmla="*/ 6031763 w 12195171"/>
                <a:gd name="connsiteY122" fmla="*/ 1849122 h 2003425"/>
                <a:gd name="connsiteX123" fmla="*/ 5924128 w 12195171"/>
                <a:gd name="connsiteY123" fmla="*/ 1848133 h 2003425"/>
                <a:gd name="connsiteX124" fmla="*/ 5817479 w 12195171"/>
                <a:gd name="connsiteY124" fmla="*/ 1851100 h 2003425"/>
                <a:gd name="connsiteX125" fmla="*/ 5767119 w 12195171"/>
                <a:gd name="connsiteY125" fmla="*/ 1987550 h 2003425"/>
                <a:gd name="connsiteX126" fmla="*/ 5586410 w 12195171"/>
                <a:gd name="connsiteY126" fmla="*/ 1987550 h 2003425"/>
                <a:gd name="connsiteX127" fmla="*/ 5866854 w 12195171"/>
                <a:gd name="connsiteY127" fmla="*/ 1355725 h 2003425"/>
                <a:gd name="connsiteX128" fmla="*/ 4742250 w 12195171"/>
                <a:gd name="connsiteY128" fmla="*/ 1355725 h 2003425"/>
                <a:gd name="connsiteX129" fmla="*/ 5005343 w 12195171"/>
                <a:gd name="connsiteY129" fmla="*/ 1355725 h 2003425"/>
                <a:gd name="connsiteX130" fmla="*/ 5120076 w 12195171"/>
                <a:gd name="connsiteY130" fmla="*/ 1780048 h 2003425"/>
                <a:gd name="connsiteX131" fmla="*/ 5230851 w 12195171"/>
                <a:gd name="connsiteY131" fmla="*/ 1355725 h 2003425"/>
                <a:gd name="connsiteX132" fmla="*/ 5492956 w 12195171"/>
                <a:gd name="connsiteY132" fmla="*/ 1355725 h 2003425"/>
                <a:gd name="connsiteX133" fmla="*/ 5484053 w 12195171"/>
                <a:gd name="connsiteY133" fmla="*/ 1657400 h 2003425"/>
                <a:gd name="connsiteX134" fmla="*/ 5495922 w 12195171"/>
                <a:gd name="connsiteY134" fmla="*/ 1987758 h 2003425"/>
                <a:gd name="connsiteX135" fmla="*/ 5311957 w 12195171"/>
                <a:gd name="connsiteY135" fmla="*/ 1987758 h 2003425"/>
                <a:gd name="connsiteX136" fmla="*/ 5320857 w 12195171"/>
                <a:gd name="connsiteY136" fmla="*/ 1530795 h 2003425"/>
                <a:gd name="connsiteX137" fmla="*/ 5170519 w 12195171"/>
                <a:gd name="connsiteY137" fmla="*/ 1990725 h 2003425"/>
                <a:gd name="connsiteX138" fmla="*/ 5048863 w 12195171"/>
                <a:gd name="connsiteY138" fmla="*/ 1990725 h 2003425"/>
                <a:gd name="connsiteX139" fmla="*/ 4900501 w 12195171"/>
                <a:gd name="connsiteY139" fmla="*/ 1527828 h 2003425"/>
                <a:gd name="connsiteX140" fmla="*/ 4912371 w 12195171"/>
                <a:gd name="connsiteY140" fmla="*/ 1987758 h 2003425"/>
                <a:gd name="connsiteX141" fmla="*/ 4740273 w 12195171"/>
                <a:gd name="connsiteY141" fmla="*/ 1987758 h 2003425"/>
                <a:gd name="connsiteX142" fmla="*/ 4750163 w 12195171"/>
                <a:gd name="connsiteY142" fmla="*/ 1657400 h 2003425"/>
                <a:gd name="connsiteX143" fmla="*/ 4742250 w 12195171"/>
                <a:gd name="connsiteY143" fmla="*/ 1355725 h 2003425"/>
                <a:gd name="connsiteX144" fmla="*/ 3684979 w 12195171"/>
                <a:gd name="connsiteY144" fmla="*/ 1355725 h 2003425"/>
                <a:gd name="connsiteX145" fmla="*/ 3891682 w 12195171"/>
                <a:gd name="connsiteY145" fmla="*/ 1355725 h 2003425"/>
                <a:gd name="connsiteX146" fmla="*/ 3884760 w 12195171"/>
                <a:gd name="connsiteY146" fmla="*/ 1613794 h 2003425"/>
                <a:gd name="connsiteX147" fmla="*/ 4055860 w 12195171"/>
                <a:gd name="connsiteY147" fmla="*/ 1615772 h 2003425"/>
                <a:gd name="connsiteX148" fmla="*/ 4101355 w 12195171"/>
                <a:gd name="connsiteY148" fmla="*/ 1614783 h 2003425"/>
                <a:gd name="connsiteX149" fmla="*/ 4093442 w 12195171"/>
                <a:gd name="connsiteY149" fmla="*/ 1355725 h 2003425"/>
                <a:gd name="connsiteX150" fmla="*/ 4300145 w 12195171"/>
                <a:gd name="connsiteY150" fmla="*/ 1355725 h 2003425"/>
                <a:gd name="connsiteX151" fmla="*/ 4293222 w 12195171"/>
                <a:gd name="connsiteY151" fmla="*/ 1657300 h 2003425"/>
                <a:gd name="connsiteX152" fmla="*/ 4302123 w 12195171"/>
                <a:gd name="connsiteY152" fmla="*/ 1987550 h 2003425"/>
                <a:gd name="connsiteX153" fmla="*/ 4093442 w 12195171"/>
                <a:gd name="connsiteY153" fmla="*/ 1987550 h 2003425"/>
                <a:gd name="connsiteX154" fmla="*/ 4103332 w 12195171"/>
                <a:gd name="connsiteY154" fmla="*/ 1727503 h 2003425"/>
                <a:gd name="connsiteX155" fmla="*/ 4103332 w 12195171"/>
                <a:gd name="connsiteY155" fmla="*/ 1708717 h 2003425"/>
                <a:gd name="connsiteX156" fmla="*/ 3973771 w 12195171"/>
                <a:gd name="connsiteY156" fmla="*/ 1707728 h 2003425"/>
                <a:gd name="connsiteX157" fmla="*/ 3895639 w 12195171"/>
                <a:gd name="connsiteY157" fmla="*/ 1708717 h 2003425"/>
                <a:gd name="connsiteX158" fmla="*/ 3883771 w 12195171"/>
                <a:gd name="connsiteY158" fmla="*/ 1708717 h 2003425"/>
                <a:gd name="connsiteX159" fmla="*/ 3883771 w 12195171"/>
                <a:gd name="connsiteY159" fmla="*/ 1746290 h 2003425"/>
                <a:gd name="connsiteX160" fmla="*/ 3893661 w 12195171"/>
                <a:gd name="connsiteY160" fmla="*/ 1987550 h 2003425"/>
                <a:gd name="connsiteX161" fmla="*/ 3683000 w 12195171"/>
                <a:gd name="connsiteY161" fmla="*/ 1987550 h 2003425"/>
                <a:gd name="connsiteX162" fmla="*/ 3694869 w 12195171"/>
                <a:gd name="connsiteY162" fmla="*/ 1657300 h 2003425"/>
                <a:gd name="connsiteX163" fmla="*/ 3684979 w 12195171"/>
                <a:gd name="connsiteY163" fmla="*/ 1355725 h 2003425"/>
                <a:gd name="connsiteX164" fmla="*/ 2978150 w 12195171"/>
                <a:gd name="connsiteY164" fmla="*/ 1355725 h 2003425"/>
                <a:gd name="connsiteX165" fmla="*/ 3581400 w 12195171"/>
                <a:gd name="connsiteY165" fmla="*/ 1355725 h 2003425"/>
                <a:gd name="connsiteX166" fmla="*/ 3581400 w 12195171"/>
                <a:gd name="connsiteY166" fmla="*/ 1458557 h 2003425"/>
                <a:gd name="connsiteX167" fmla="*/ 3379658 w 12195171"/>
                <a:gd name="connsiteY167" fmla="*/ 1443726 h 2003425"/>
                <a:gd name="connsiteX168" fmla="*/ 3374714 w 12195171"/>
                <a:gd name="connsiteY168" fmla="*/ 1655323 h 2003425"/>
                <a:gd name="connsiteX169" fmla="*/ 3386581 w 12195171"/>
                <a:gd name="connsiteY169" fmla="*/ 1987550 h 2003425"/>
                <a:gd name="connsiteX170" fmla="*/ 3173959 w 12195171"/>
                <a:gd name="connsiteY170" fmla="*/ 1987550 h 2003425"/>
                <a:gd name="connsiteX171" fmla="*/ 3185827 w 12195171"/>
                <a:gd name="connsiteY171" fmla="*/ 1655323 h 2003425"/>
                <a:gd name="connsiteX172" fmla="*/ 3181871 w 12195171"/>
                <a:gd name="connsiteY172" fmla="*/ 1443726 h 2003425"/>
                <a:gd name="connsiteX173" fmla="*/ 2978150 w 12195171"/>
                <a:gd name="connsiteY173" fmla="*/ 1458557 h 2003425"/>
                <a:gd name="connsiteX174" fmla="*/ 2978150 w 12195171"/>
                <a:gd name="connsiteY174" fmla="*/ 1355725 h 2003425"/>
                <a:gd name="connsiteX175" fmla="*/ 2493363 w 12195171"/>
                <a:gd name="connsiteY175" fmla="*/ 1355725 h 2003425"/>
                <a:gd name="connsiteX176" fmla="*/ 2698724 w 12195171"/>
                <a:gd name="connsiteY176" fmla="*/ 1355725 h 2003425"/>
                <a:gd name="connsiteX177" fmla="*/ 2689839 w 12195171"/>
                <a:gd name="connsiteY177" fmla="*/ 1657300 h 2003425"/>
                <a:gd name="connsiteX178" fmla="*/ 2693787 w 12195171"/>
                <a:gd name="connsiteY178" fmla="*/ 1896583 h 2003425"/>
                <a:gd name="connsiteX179" fmla="*/ 2767835 w 12195171"/>
                <a:gd name="connsiteY179" fmla="*/ 1896583 h 2003425"/>
                <a:gd name="connsiteX180" fmla="*/ 3014664 w 12195171"/>
                <a:gd name="connsiteY180" fmla="*/ 1884718 h 2003425"/>
                <a:gd name="connsiteX181" fmla="*/ 3014664 w 12195171"/>
                <a:gd name="connsiteY181" fmla="*/ 1987550 h 2003425"/>
                <a:gd name="connsiteX182" fmla="*/ 2492376 w 12195171"/>
                <a:gd name="connsiteY182" fmla="*/ 1987550 h 2003425"/>
                <a:gd name="connsiteX183" fmla="*/ 2501262 w 12195171"/>
                <a:gd name="connsiteY183" fmla="*/ 1657300 h 2003425"/>
                <a:gd name="connsiteX184" fmla="*/ 2493363 w 12195171"/>
                <a:gd name="connsiteY184" fmla="*/ 1355725 h 2003425"/>
                <a:gd name="connsiteX185" fmla="*/ 1952082 w 12195171"/>
                <a:gd name="connsiteY185" fmla="*/ 1355725 h 2003425"/>
                <a:gd name="connsiteX186" fmla="*/ 2099217 w 12195171"/>
                <a:gd name="connsiteY186" fmla="*/ 1355725 h 2003425"/>
                <a:gd name="connsiteX187" fmla="*/ 2379663 w 12195171"/>
                <a:gd name="connsiteY187" fmla="*/ 1987550 h 2003425"/>
                <a:gd name="connsiteX188" fmla="*/ 2172292 w 12195171"/>
                <a:gd name="connsiteY188" fmla="*/ 1987550 h 2003425"/>
                <a:gd name="connsiteX189" fmla="*/ 2116992 w 12195171"/>
                <a:gd name="connsiteY189" fmla="*/ 1849122 h 2003425"/>
                <a:gd name="connsiteX190" fmla="*/ 2009356 w 12195171"/>
                <a:gd name="connsiteY190" fmla="*/ 1848133 h 2003425"/>
                <a:gd name="connsiteX191" fmla="*/ 1902708 w 12195171"/>
                <a:gd name="connsiteY191" fmla="*/ 1851100 h 2003425"/>
                <a:gd name="connsiteX192" fmla="*/ 1852347 w 12195171"/>
                <a:gd name="connsiteY192" fmla="*/ 1987550 h 2003425"/>
                <a:gd name="connsiteX193" fmla="*/ 1671637 w 12195171"/>
                <a:gd name="connsiteY193" fmla="*/ 1987550 h 2003425"/>
                <a:gd name="connsiteX194" fmla="*/ 1952082 w 12195171"/>
                <a:gd name="connsiteY194" fmla="*/ 1355725 h 2003425"/>
                <a:gd name="connsiteX195" fmla="*/ 1035437 w 12195171"/>
                <a:gd name="connsiteY195" fmla="*/ 1355725 h 2003425"/>
                <a:gd name="connsiteX196" fmla="*/ 1567543 w 12195171"/>
                <a:gd name="connsiteY196" fmla="*/ 1355725 h 2003425"/>
                <a:gd name="connsiteX197" fmla="*/ 1567543 w 12195171"/>
                <a:gd name="connsiteY197" fmla="*/ 1461524 h 2003425"/>
                <a:gd name="connsiteX198" fmla="*/ 1376024 w 12195171"/>
                <a:gd name="connsiteY198" fmla="*/ 1450647 h 2003425"/>
                <a:gd name="connsiteX199" fmla="*/ 1291124 w 12195171"/>
                <a:gd name="connsiteY199" fmla="*/ 1450647 h 2003425"/>
                <a:gd name="connsiteX200" fmla="*/ 1259533 w 12195171"/>
                <a:gd name="connsiteY200" fmla="*/ 1450647 h 2003425"/>
                <a:gd name="connsiteX201" fmla="*/ 1235840 w 12195171"/>
                <a:gd name="connsiteY201" fmla="*/ 1450647 h 2003425"/>
                <a:gd name="connsiteX202" fmla="*/ 1232878 w 12195171"/>
                <a:gd name="connsiteY202" fmla="*/ 1616761 h 2003425"/>
                <a:gd name="connsiteX203" fmla="*/ 1458950 w 12195171"/>
                <a:gd name="connsiteY203" fmla="*/ 1612806 h 2003425"/>
                <a:gd name="connsiteX204" fmla="*/ 1458950 w 12195171"/>
                <a:gd name="connsiteY204" fmla="*/ 1716627 h 2003425"/>
                <a:gd name="connsiteX205" fmla="*/ 1231892 w 12195171"/>
                <a:gd name="connsiteY205" fmla="*/ 1713660 h 2003425"/>
                <a:gd name="connsiteX206" fmla="*/ 1235840 w 12195171"/>
                <a:gd name="connsiteY206" fmla="*/ 1896583 h 2003425"/>
                <a:gd name="connsiteX207" fmla="*/ 1584325 w 12195171"/>
                <a:gd name="connsiteY207" fmla="*/ 1885707 h 2003425"/>
                <a:gd name="connsiteX208" fmla="*/ 1584325 w 12195171"/>
                <a:gd name="connsiteY208" fmla="*/ 1987550 h 2003425"/>
                <a:gd name="connsiteX209" fmla="*/ 1033462 w 12195171"/>
                <a:gd name="connsiteY209" fmla="*/ 1987550 h 2003425"/>
                <a:gd name="connsiteX210" fmla="*/ 1043335 w 12195171"/>
                <a:gd name="connsiteY210" fmla="*/ 1657300 h 2003425"/>
                <a:gd name="connsiteX211" fmla="*/ 1035437 w 12195171"/>
                <a:gd name="connsiteY211" fmla="*/ 1355725 h 2003425"/>
                <a:gd name="connsiteX212" fmla="*/ 0 w 12195171"/>
                <a:gd name="connsiteY212" fmla="*/ 1355725 h 2003425"/>
                <a:gd name="connsiteX213" fmla="*/ 191795 w 12195171"/>
                <a:gd name="connsiteY213" fmla="*/ 1355725 h 2003425"/>
                <a:gd name="connsiteX214" fmla="*/ 302521 w 12195171"/>
                <a:gd name="connsiteY214" fmla="*/ 1772987 h 2003425"/>
                <a:gd name="connsiteX215" fmla="*/ 431044 w 12195171"/>
                <a:gd name="connsiteY215" fmla="*/ 1355725 h 2003425"/>
                <a:gd name="connsiteX216" fmla="*/ 539793 w 12195171"/>
                <a:gd name="connsiteY216" fmla="*/ 1355725 h 2003425"/>
                <a:gd name="connsiteX217" fmla="*/ 652498 w 12195171"/>
                <a:gd name="connsiteY217" fmla="*/ 1780897 h 2003425"/>
                <a:gd name="connsiteX218" fmla="*/ 765202 w 12195171"/>
                <a:gd name="connsiteY218" fmla="*/ 1355725 h 2003425"/>
                <a:gd name="connsiteX219" fmla="*/ 938213 w 12195171"/>
                <a:gd name="connsiteY219" fmla="*/ 1355725 h 2003425"/>
                <a:gd name="connsiteX220" fmla="*/ 711816 w 12195171"/>
                <a:gd name="connsiteY220" fmla="*/ 1987550 h 2003425"/>
                <a:gd name="connsiteX221" fmla="*/ 563521 w 12195171"/>
                <a:gd name="connsiteY221" fmla="*/ 1987550 h 2003425"/>
                <a:gd name="connsiteX222" fmla="*/ 463669 w 12195171"/>
                <a:gd name="connsiteY222" fmla="*/ 1639503 h 2003425"/>
                <a:gd name="connsiteX223" fmla="*/ 347010 w 12195171"/>
                <a:gd name="connsiteY223" fmla="*/ 1987550 h 2003425"/>
                <a:gd name="connsiteX224" fmla="*/ 198715 w 12195171"/>
                <a:gd name="connsiteY224" fmla="*/ 1987550 h 2003425"/>
                <a:gd name="connsiteX225" fmla="*/ 0 w 12195171"/>
                <a:gd name="connsiteY225" fmla="*/ 1355725 h 2003425"/>
                <a:gd name="connsiteX226" fmla="*/ 8219504 w 12195171"/>
                <a:gd name="connsiteY226" fmla="*/ 1339850 h 2003425"/>
                <a:gd name="connsiteX227" fmla="*/ 8428858 w 12195171"/>
                <a:gd name="connsiteY227" fmla="*/ 1364500 h 2003425"/>
                <a:gd name="connsiteX228" fmla="*/ 8382444 w 12195171"/>
                <a:gd name="connsiteY228" fmla="*/ 1488735 h 2003425"/>
                <a:gd name="connsiteX229" fmla="*/ 8217529 w 12195171"/>
                <a:gd name="connsiteY229" fmla="*/ 1439436 h 2003425"/>
                <a:gd name="connsiteX230" fmla="*/ 8017062 w 12195171"/>
                <a:gd name="connsiteY230" fmla="*/ 1676075 h 2003425"/>
                <a:gd name="connsiteX231" fmla="*/ 8218516 w 12195171"/>
                <a:gd name="connsiteY231" fmla="*/ 1909756 h 2003425"/>
                <a:gd name="connsiteX232" fmla="*/ 8285668 w 12195171"/>
                <a:gd name="connsiteY232" fmla="*/ 1904826 h 2003425"/>
                <a:gd name="connsiteX233" fmla="*/ 8278755 w 12195171"/>
                <a:gd name="connsiteY233" fmla="*/ 1680019 h 2003425"/>
                <a:gd name="connsiteX234" fmla="*/ 8477246 w 12195171"/>
                <a:gd name="connsiteY234" fmla="*/ 1680019 h 2003425"/>
                <a:gd name="connsiteX235" fmla="*/ 8468358 w 12195171"/>
                <a:gd name="connsiteY235" fmla="*/ 1948209 h 2003425"/>
                <a:gd name="connsiteX236" fmla="*/ 8190866 w 12195171"/>
                <a:gd name="connsiteY236" fmla="*/ 2003425 h 2003425"/>
                <a:gd name="connsiteX237" fmla="*/ 7805733 w 12195171"/>
                <a:gd name="connsiteY237" fmla="*/ 1674103 h 2003425"/>
                <a:gd name="connsiteX238" fmla="*/ 8219504 w 12195171"/>
                <a:gd name="connsiteY238" fmla="*/ 1339850 h 2003425"/>
                <a:gd name="connsiteX239" fmla="*/ 4896043 w 12195171"/>
                <a:gd name="connsiteY239" fmla="*/ 319087 h 2003425"/>
                <a:gd name="connsiteX240" fmla="*/ 4754558 w 12195171"/>
                <a:gd name="connsiteY240" fmla="*/ 645726 h 2003425"/>
                <a:gd name="connsiteX241" fmla="*/ 4896043 w 12195171"/>
                <a:gd name="connsiteY241" fmla="*/ 647700 h 2003425"/>
                <a:gd name="connsiteX242" fmla="*/ 5014769 w 12195171"/>
                <a:gd name="connsiteY242" fmla="*/ 646713 h 2003425"/>
                <a:gd name="connsiteX243" fmla="*/ 5035547 w 12195171"/>
                <a:gd name="connsiteY243" fmla="*/ 645726 h 2003425"/>
                <a:gd name="connsiteX244" fmla="*/ 4896043 w 12195171"/>
                <a:gd name="connsiteY244" fmla="*/ 319087 h 2003425"/>
                <a:gd name="connsiteX245" fmla="*/ 8567130 w 12195171"/>
                <a:gd name="connsiteY245" fmla="*/ 317500 h 2003425"/>
                <a:gd name="connsiteX246" fmla="*/ 8426446 w 12195171"/>
                <a:gd name="connsiteY246" fmla="*/ 644139 h 2003425"/>
                <a:gd name="connsiteX247" fmla="*/ 8567130 w 12195171"/>
                <a:gd name="connsiteY247" fmla="*/ 646113 h 2003425"/>
                <a:gd name="connsiteX248" fmla="*/ 8685186 w 12195171"/>
                <a:gd name="connsiteY248" fmla="*/ 645126 h 2003425"/>
                <a:gd name="connsiteX249" fmla="*/ 8705846 w 12195171"/>
                <a:gd name="connsiteY249" fmla="*/ 644139 h 2003425"/>
                <a:gd name="connsiteX250" fmla="*/ 8567130 w 12195171"/>
                <a:gd name="connsiteY250" fmla="*/ 317500 h 2003425"/>
                <a:gd name="connsiteX251" fmla="*/ 3936438 w 12195171"/>
                <a:gd name="connsiteY251" fmla="*/ 149613 h 2003425"/>
                <a:gd name="connsiteX252" fmla="*/ 3861564 w 12195171"/>
                <a:gd name="connsiteY252" fmla="*/ 156530 h 2003425"/>
                <a:gd name="connsiteX253" fmla="*/ 3857623 w 12195171"/>
                <a:gd name="connsiteY253" fmla="*/ 355136 h 2003425"/>
                <a:gd name="connsiteX254" fmla="*/ 3859593 w 12195171"/>
                <a:gd name="connsiteY254" fmla="*/ 477659 h 2003425"/>
                <a:gd name="connsiteX255" fmla="*/ 3880282 w 12195171"/>
                <a:gd name="connsiteY255" fmla="*/ 480624 h 2003425"/>
                <a:gd name="connsiteX256" fmla="*/ 3933483 w 12195171"/>
                <a:gd name="connsiteY256" fmla="*/ 482600 h 2003425"/>
                <a:gd name="connsiteX257" fmla="*/ 4221160 w 12195171"/>
                <a:gd name="connsiteY257" fmla="*/ 313636 h 2003425"/>
                <a:gd name="connsiteX258" fmla="*/ 4192590 w 12195171"/>
                <a:gd name="connsiteY258" fmla="*/ 225696 h 2003425"/>
                <a:gd name="connsiteX259" fmla="*/ 3936438 w 12195171"/>
                <a:gd name="connsiteY259" fmla="*/ 149613 h 2003425"/>
                <a:gd name="connsiteX260" fmla="*/ 2558315 w 12195171"/>
                <a:gd name="connsiteY260" fmla="*/ 149613 h 2003425"/>
                <a:gd name="connsiteX261" fmla="*/ 2484224 w 12195171"/>
                <a:gd name="connsiteY261" fmla="*/ 156530 h 2003425"/>
                <a:gd name="connsiteX262" fmla="*/ 2481260 w 12195171"/>
                <a:gd name="connsiteY262" fmla="*/ 356124 h 2003425"/>
                <a:gd name="connsiteX263" fmla="*/ 2482248 w 12195171"/>
                <a:gd name="connsiteY263" fmla="*/ 477659 h 2003425"/>
                <a:gd name="connsiteX264" fmla="*/ 2502994 w 12195171"/>
                <a:gd name="connsiteY264" fmla="*/ 480624 h 2003425"/>
                <a:gd name="connsiteX265" fmla="*/ 2556339 w 12195171"/>
                <a:gd name="connsiteY265" fmla="*/ 482600 h 2003425"/>
                <a:gd name="connsiteX266" fmla="*/ 2844798 w 12195171"/>
                <a:gd name="connsiteY266" fmla="*/ 313636 h 2003425"/>
                <a:gd name="connsiteX267" fmla="*/ 2815162 w 12195171"/>
                <a:gd name="connsiteY267" fmla="*/ 225696 h 2003425"/>
                <a:gd name="connsiteX268" fmla="*/ 2558315 w 12195171"/>
                <a:gd name="connsiteY268" fmla="*/ 149613 h 2003425"/>
                <a:gd name="connsiteX269" fmla="*/ 7464842 w 12195171"/>
                <a:gd name="connsiteY269" fmla="*/ 142274 h 2003425"/>
                <a:gd name="connsiteX270" fmla="*/ 7377062 w 12195171"/>
                <a:gd name="connsiteY270" fmla="*/ 148199 h 2003425"/>
                <a:gd name="connsiteX271" fmla="*/ 7369171 w 12195171"/>
                <a:gd name="connsiteY271" fmla="*/ 493807 h 2003425"/>
                <a:gd name="connsiteX272" fmla="*/ 7376075 w 12195171"/>
                <a:gd name="connsiteY272" fmla="*/ 883850 h 2003425"/>
                <a:gd name="connsiteX273" fmla="*/ 7489499 w 12195171"/>
                <a:gd name="connsiteY273" fmla="*/ 885825 h 2003425"/>
                <a:gd name="connsiteX274" fmla="*/ 7767634 w 12195171"/>
                <a:gd name="connsiteY274" fmla="*/ 723883 h 2003425"/>
                <a:gd name="connsiteX275" fmla="*/ 7735087 w 12195171"/>
                <a:gd name="connsiteY275" fmla="*/ 636987 h 2003425"/>
                <a:gd name="connsiteX276" fmla="*/ 7497390 w 12195171"/>
                <a:gd name="connsiteY276" fmla="*/ 551079 h 2003425"/>
                <a:gd name="connsiteX277" fmla="*/ 7445116 w 12195171"/>
                <a:gd name="connsiteY277" fmla="*/ 551079 h 2003425"/>
                <a:gd name="connsiteX278" fmla="*/ 7496403 w 12195171"/>
                <a:gd name="connsiteY278" fmla="*/ 415798 h 2003425"/>
                <a:gd name="connsiteX279" fmla="*/ 7500348 w 12195171"/>
                <a:gd name="connsiteY279" fmla="*/ 415798 h 2003425"/>
                <a:gd name="connsiteX280" fmla="*/ 7696621 w 12195171"/>
                <a:gd name="connsiteY280" fmla="*/ 354576 h 2003425"/>
                <a:gd name="connsiteX281" fmla="*/ 7722265 w 12195171"/>
                <a:gd name="connsiteY281" fmla="*/ 283480 h 2003425"/>
                <a:gd name="connsiteX282" fmla="*/ 7464842 w 12195171"/>
                <a:gd name="connsiteY282" fmla="*/ 142274 h 2003425"/>
                <a:gd name="connsiteX283" fmla="*/ 381419 w 12195171"/>
                <a:gd name="connsiteY283" fmla="*/ 142274 h 2003425"/>
                <a:gd name="connsiteX284" fmla="*/ 292653 w 12195171"/>
                <a:gd name="connsiteY284" fmla="*/ 148199 h 2003425"/>
                <a:gd name="connsiteX285" fmla="*/ 285749 w 12195171"/>
                <a:gd name="connsiteY285" fmla="*/ 493807 h 2003425"/>
                <a:gd name="connsiteX286" fmla="*/ 292653 w 12195171"/>
                <a:gd name="connsiteY286" fmla="*/ 883850 h 2003425"/>
                <a:gd name="connsiteX287" fmla="*/ 406077 w 12195171"/>
                <a:gd name="connsiteY287" fmla="*/ 885825 h 2003425"/>
                <a:gd name="connsiteX288" fmla="*/ 684212 w 12195171"/>
                <a:gd name="connsiteY288" fmla="*/ 723883 h 2003425"/>
                <a:gd name="connsiteX289" fmla="*/ 651664 w 12195171"/>
                <a:gd name="connsiteY289" fmla="*/ 636987 h 2003425"/>
                <a:gd name="connsiteX290" fmla="*/ 412981 w 12195171"/>
                <a:gd name="connsiteY290" fmla="*/ 551079 h 2003425"/>
                <a:gd name="connsiteX291" fmla="*/ 360707 w 12195171"/>
                <a:gd name="connsiteY291" fmla="*/ 551079 h 2003425"/>
                <a:gd name="connsiteX292" fmla="*/ 412981 w 12195171"/>
                <a:gd name="connsiteY292" fmla="*/ 415798 h 2003425"/>
                <a:gd name="connsiteX293" fmla="*/ 416926 w 12195171"/>
                <a:gd name="connsiteY293" fmla="*/ 415798 h 2003425"/>
                <a:gd name="connsiteX294" fmla="*/ 613198 w 12195171"/>
                <a:gd name="connsiteY294" fmla="*/ 354576 h 2003425"/>
                <a:gd name="connsiteX295" fmla="*/ 637856 w 12195171"/>
                <a:gd name="connsiteY295" fmla="*/ 283480 h 2003425"/>
                <a:gd name="connsiteX296" fmla="*/ 381419 w 12195171"/>
                <a:gd name="connsiteY296" fmla="*/ 142274 h 2003425"/>
                <a:gd name="connsiteX297" fmla="*/ 8498139 w 12195171"/>
                <a:gd name="connsiteY297" fmla="*/ 33337 h 2003425"/>
                <a:gd name="connsiteX298" fmla="*/ 8678817 w 12195171"/>
                <a:gd name="connsiteY298" fmla="*/ 33337 h 2003425"/>
                <a:gd name="connsiteX299" fmla="*/ 8682766 w 12195171"/>
                <a:gd name="connsiteY299" fmla="*/ 33337 h 2003425"/>
                <a:gd name="connsiteX300" fmla="*/ 9112246 w 12195171"/>
                <a:gd name="connsiteY300" fmla="*/ 998537 h 2003425"/>
                <a:gd name="connsiteX301" fmla="*/ 8845672 w 12195171"/>
                <a:gd name="connsiteY301" fmla="*/ 998537 h 2003425"/>
                <a:gd name="connsiteX302" fmla="*/ 8843697 w 12195171"/>
                <a:gd name="connsiteY302" fmla="*/ 993597 h 2003425"/>
                <a:gd name="connsiteX303" fmla="*/ 8757801 w 12195171"/>
                <a:gd name="connsiteY303" fmla="*/ 772303 h 2003425"/>
                <a:gd name="connsiteX304" fmla="*/ 8724233 w 12195171"/>
                <a:gd name="connsiteY304" fmla="*/ 771315 h 2003425"/>
                <a:gd name="connsiteX305" fmla="*/ 8566263 w 12195171"/>
                <a:gd name="connsiteY305" fmla="*/ 768351 h 2003425"/>
                <a:gd name="connsiteX306" fmla="*/ 8376700 w 12195171"/>
                <a:gd name="connsiteY306" fmla="*/ 772303 h 2003425"/>
                <a:gd name="connsiteX307" fmla="*/ 8300677 w 12195171"/>
                <a:gd name="connsiteY307" fmla="*/ 993597 h 2003425"/>
                <a:gd name="connsiteX308" fmla="*/ 8298702 w 12195171"/>
                <a:gd name="connsiteY308" fmla="*/ 998537 h 2003425"/>
                <a:gd name="connsiteX309" fmla="*/ 8067671 w 12195171"/>
                <a:gd name="connsiteY309" fmla="*/ 998537 h 2003425"/>
                <a:gd name="connsiteX310" fmla="*/ 8074582 w 12195171"/>
                <a:gd name="connsiteY310" fmla="*/ 985694 h 2003425"/>
                <a:gd name="connsiteX311" fmla="*/ 8496164 w 12195171"/>
                <a:gd name="connsiteY311" fmla="*/ 38276 h 2003425"/>
                <a:gd name="connsiteX312" fmla="*/ 8498139 w 12195171"/>
                <a:gd name="connsiteY312" fmla="*/ 33337 h 2003425"/>
                <a:gd name="connsiteX313" fmla="*/ 7117148 w 12195171"/>
                <a:gd name="connsiteY313" fmla="*/ 33337 h 2003425"/>
                <a:gd name="connsiteX314" fmla="*/ 7613264 w 12195171"/>
                <a:gd name="connsiteY314" fmla="*/ 34324 h 2003425"/>
                <a:gd name="connsiteX315" fmla="*/ 7968057 w 12195171"/>
                <a:gd name="connsiteY315" fmla="*/ 257366 h 2003425"/>
                <a:gd name="connsiteX316" fmla="*/ 7763483 w 12195171"/>
                <a:gd name="connsiteY316" fmla="*/ 471526 h 2003425"/>
                <a:gd name="connsiteX317" fmla="*/ 8018459 w 12195171"/>
                <a:gd name="connsiteY317" fmla="*/ 734044 h 2003425"/>
                <a:gd name="connsiteX318" fmla="*/ 7564839 w 12195171"/>
                <a:gd name="connsiteY318" fmla="*/ 998537 h 2003425"/>
                <a:gd name="connsiteX319" fmla="*/ 7115171 w 12195171"/>
                <a:gd name="connsiteY319" fmla="*/ 998537 h 2003425"/>
                <a:gd name="connsiteX320" fmla="*/ 7116160 w 12195171"/>
                <a:gd name="connsiteY320" fmla="*/ 988668 h 2003425"/>
                <a:gd name="connsiteX321" fmla="*/ 7130984 w 12195171"/>
                <a:gd name="connsiteY321" fmla="*/ 493238 h 2003425"/>
                <a:gd name="connsiteX322" fmla="*/ 7118136 w 12195171"/>
                <a:gd name="connsiteY322" fmla="*/ 43206 h 2003425"/>
                <a:gd name="connsiteX323" fmla="*/ 6610731 w 12195171"/>
                <a:gd name="connsiteY323" fmla="*/ 33337 h 2003425"/>
                <a:gd name="connsiteX324" fmla="*/ 6868169 w 12195171"/>
                <a:gd name="connsiteY324" fmla="*/ 33337 h 2003425"/>
                <a:gd name="connsiteX325" fmla="*/ 6875074 w 12195171"/>
                <a:gd name="connsiteY325" fmla="*/ 33337 h 2003425"/>
                <a:gd name="connsiteX326" fmla="*/ 6874087 w 12195171"/>
                <a:gd name="connsiteY326" fmla="*/ 42228 h 2003425"/>
                <a:gd name="connsiteX327" fmla="*/ 6862251 w 12195171"/>
                <a:gd name="connsiteY327" fmla="*/ 492721 h 2003425"/>
                <a:gd name="connsiteX328" fmla="*/ 6876060 w 12195171"/>
                <a:gd name="connsiteY328" fmla="*/ 988658 h 2003425"/>
                <a:gd name="connsiteX329" fmla="*/ 6877046 w 12195171"/>
                <a:gd name="connsiteY329" fmla="*/ 998537 h 2003425"/>
                <a:gd name="connsiteX330" fmla="*/ 6608758 w 12195171"/>
                <a:gd name="connsiteY330" fmla="*/ 998537 h 2003425"/>
                <a:gd name="connsiteX331" fmla="*/ 6609745 w 12195171"/>
                <a:gd name="connsiteY331" fmla="*/ 988658 h 2003425"/>
                <a:gd name="connsiteX332" fmla="*/ 6624540 w 12195171"/>
                <a:gd name="connsiteY332" fmla="*/ 492721 h 2003425"/>
                <a:gd name="connsiteX333" fmla="*/ 6611717 w 12195171"/>
                <a:gd name="connsiteY333" fmla="*/ 42228 h 2003425"/>
                <a:gd name="connsiteX334" fmla="*/ 6610731 w 12195171"/>
                <a:gd name="connsiteY334" fmla="*/ 33337 h 2003425"/>
                <a:gd name="connsiteX335" fmla="*/ 5547106 w 12195171"/>
                <a:gd name="connsiteY335" fmla="*/ 33337 h 2003425"/>
                <a:gd name="connsiteX336" fmla="*/ 5968191 w 12195171"/>
                <a:gd name="connsiteY336" fmla="*/ 34324 h 2003425"/>
                <a:gd name="connsiteX337" fmla="*/ 6410972 w 12195171"/>
                <a:gd name="connsiteY337" fmla="*/ 313620 h 2003425"/>
                <a:gd name="connsiteX338" fmla="*/ 6193033 w 12195171"/>
                <a:gd name="connsiteY338" fmla="*/ 567256 h 2003425"/>
                <a:gd name="connsiteX339" fmla="*/ 6197964 w 12195171"/>
                <a:gd name="connsiteY339" fmla="*/ 574165 h 2003425"/>
                <a:gd name="connsiteX340" fmla="*/ 6476058 w 12195171"/>
                <a:gd name="connsiteY340" fmla="*/ 984720 h 2003425"/>
                <a:gd name="connsiteX341" fmla="*/ 6484933 w 12195171"/>
                <a:gd name="connsiteY341" fmla="*/ 998537 h 2003425"/>
                <a:gd name="connsiteX342" fmla="*/ 6197964 w 12195171"/>
                <a:gd name="connsiteY342" fmla="*/ 998537 h 2003425"/>
                <a:gd name="connsiteX343" fmla="*/ 6195005 w 12195171"/>
                <a:gd name="connsiteY343" fmla="*/ 994589 h 2003425"/>
                <a:gd name="connsiteX344" fmla="*/ 5898175 w 12195171"/>
                <a:gd name="connsiteY344" fmla="*/ 497186 h 2003425"/>
                <a:gd name="connsiteX345" fmla="*/ 5886341 w 12195171"/>
                <a:gd name="connsiteY345" fmla="*/ 480408 h 2003425"/>
                <a:gd name="connsiteX346" fmla="*/ 5905078 w 12195171"/>
                <a:gd name="connsiteY346" fmla="*/ 483369 h 2003425"/>
                <a:gd name="connsiteX347" fmla="*/ 5962274 w 12195171"/>
                <a:gd name="connsiteY347" fmla="*/ 486329 h 2003425"/>
                <a:gd name="connsiteX348" fmla="*/ 6163449 w 12195171"/>
                <a:gd name="connsiteY348" fmla="*/ 313620 h 2003425"/>
                <a:gd name="connsiteX349" fmla="*/ 6134850 w 12195171"/>
                <a:gd name="connsiteY349" fmla="*/ 225785 h 2003425"/>
                <a:gd name="connsiteX350" fmla="*/ 5878452 w 12195171"/>
                <a:gd name="connsiteY350" fmla="*/ 149792 h 2003425"/>
                <a:gd name="connsiteX351" fmla="*/ 5805477 w 12195171"/>
                <a:gd name="connsiteY351" fmla="*/ 155714 h 2003425"/>
                <a:gd name="connsiteX352" fmla="*/ 5798574 w 12195171"/>
                <a:gd name="connsiteY352" fmla="*/ 492251 h 2003425"/>
                <a:gd name="connsiteX353" fmla="*/ 5812380 w 12195171"/>
                <a:gd name="connsiteY353" fmla="*/ 988668 h 2003425"/>
                <a:gd name="connsiteX354" fmla="*/ 5813366 w 12195171"/>
                <a:gd name="connsiteY354" fmla="*/ 998537 h 2003425"/>
                <a:gd name="connsiteX355" fmla="*/ 5545133 w 12195171"/>
                <a:gd name="connsiteY355" fmla="*/ 998537 h 2003425"/>
                <a:gd name="connsiteX356" fmla="*/ 5546120 w 12195171"/>
                <a:gd name="connsiteY356" fmla="*/ 988668 h 2003425"/>
                <a:gd name="connsiteX357" fmla="*/ 5560912 w 12195171"/>
                <a:gd name="connsiteY357" fmla="*/ 492251 h 2003425"/>
                <a:gd name="connsiteX358" fmla="*/ 5548092 w 12195171"/>
                <a:gd name="connsiteY358" fmla="*/ 43206 h 2003425"/>
                <a:gd name="connsiteX359" fmla="*/ 4826252 w 12195171"/>
                <a:gd name="connsiteY359" fmla="*/ 33337 h 2003425"/>
                <a:gd name="connsiteX360" fmla="*/ 4830201 w 12195171"/>
                <a:gd name="connsiteY360" fmla="*/ 33337 h 2003425"/>
                <a:gd name="connsiteX361" fmla="*/ 5005943 w 12195171"/>
                <a:gd name="connsiteY361" fmla="*/ 33337 h 2003425"/>
                <a:gd name="connsiteX362" fmla="*/ 5010880 w 12195171"/>
                <a:gd name="connsiteY362" fmla="*/ 33337 h 2003425"/>
                <a:gd name="connsiteX363" fmla="*/ 5440359 w 12195171"/>
                <a:gd name="connsiteY363" fmla="*/ 998537 h 2003425"/>
                <a:gd name="connsiteX364" fmla="*/ 5173785 w 12195171"/>
                <a:gd name="connsiteY364" fmla="*/ 998537 h 2003425"/>
                <a:gd name="connsiteX365" fmla="*/ 5171811 w 12195171"/>
                <a:gd name="connsiteY365" fmla="*/ 993597 h 2003425"/>
                <a:gd name="connsiteX366" fmla="*/ 5085915 w 12195171"/>
                <a:gd name="connsiteY366" fmla="*/ 771315 h 2003425"/>
                <a:gd name="connsiteX367" fmla="*/ 5051358 w 12195171"/>
                <a:gd name="connsiteY367" fmla="*/ 771315 h 2003425"/>
                <a:gd name="connsiteX368" fmla="*/ 4894377 w 12195171"/>
                <a:gd name="connsiteY368" fmla="*/ 769339 h 2003425"/>
                <a:gd name="connsiteX369" fmla="*/ 4704812 w 12195171"/>
                <a:gd name="connsiteY369" fmla="*/ 772303 h 2003425"/>
                <a:gd name="connsiteX370" fmla="*/ 4628790 w 12195171"/>
                <a:gd name="connsiteY370" fmla="*/ 993597 h 2003425"/>
                <a:gd name="connsiteX371" fmla="*/ 4626815 w 12195171"/>
                <a:gd name="connsiteY371" fmla="*/ 998537 h 2003425"/>
                <a:gd name="connsiteX372" fmla="*/ 4395783 w 12195171"/>
                <a:gd name="connsiteY372" fmla="*/ 998537 h 2003425"/>
                <a:gd name="connsiteX373" fmla="*/ 4402695 w 12195171"/>
                <a:gd name="connsiteY373" fmla="*/ 985694 h 2003425"/>
                <a:gd name="connsiteX374" fmla="*/ 4824277 w 12195171"/>
                <a:gd name="connsiteY374" fmla="*/ 38276 h 2003425"/>
                <a:gd name="connsiteX375" fmla="*/ 4826252 w 12195171"/>
                <a:gd name="connsiteY375" fmla="*/ 33337 h 2003425"/>
                <a:gd name="connsiteX376" fmla="*/ 3607185 w 12195171"/>
                <a:gd name="connsiteY376" fmla="*/ 33337 h 2003425"/>
                <a:gd name="connsiteX377" fmla="*/ 4027738 w 12195171"/>
                <a:gd name="connsiteY377" fmla="*/ 33337 h 2003425"/>
                <a:gd name="connsiteX378" fmla="*/ 4471984 w 12195171"/>
                <a:gd name="connsiteY378" fmla="*/ 313620 h 2003425"/>
                <a:gd name="connsiteX379" fmla="*/ 3945799 w 12195171"/>
                <a:gd name="connsiteY379" fmla="*/ 603772 h 2003425"/>
                <a:gd name="connsiteX380" fmla="*/ 3907297 w 12195171"/>
                <a:gd name="connsiteY380" fmla="*/ 601798 h 2003425"/>
                <a:gd name="connsiteX381" fmla="*/ 3858924 w 12195171"/>
                <a:gd name="connsiteY381" fmla="*/ 599824 h 2003425"/>
                <a:gd name="connsiteX382" fmla="*/ 3872745 w 12195171"/>
                <a:gd name="connsiteY382" fmla="*/ 988668 h 2003425"/>
                <a:gd name="connsiteX383" fmla="*/ 3873732 w 12195171"/>
                <a:gd name="connsiteY383" fmla="*/ 998537 h 2003425"/>
                <a:gd name="connsiteX384" fmla="*/ 3605211 w 12195171"/>
                <a:gd name="connsiteY384" fmla="*/ 998537 h 2003425"/>
                <a:gd name="connsiteX385" fmla="*/ 3606198 w 12195171"/>
                <a:gd name="connsiteY385" fmla="*/ 988668 h 2003425"/>
                <a:gd name="connsiteX386" fmla="*/ 3620019 w 12195171"/>
                <a:gd name="connsiteY386" fmla="*/ 492251 h 2003425"/>
                <a:gd name="connsiteX387" fmla="*/ 3607185 w 12195171"/>
                <a:gd name="connsiteY387" fmla="*/ 43206 h 2003425"/>
                <a:gd name="connsiteX388" fmla="*/ 2229235 w 12195171"/>
                <a:gd name="connsiteY388" fmla="*/ 33337 h 2003425"/>
                <a:gd name="connsiteX389" fmla="*/ 2650776 w 12195171"/>
                <a:gd name="connsiteY389" fmla="*/ 33337 h 2003425"/>
                <a:gd name="connsiteX390" fmla="*/ 3094036 w 12195171"/>
                <a:gd name="connsiteY390" fmla="*/ 313620 h 2003425"/>
                <a:gd name="connsiteX391" fmla="*/ 2567850 w 12195171"/>
                <a:gd name="connsiteY391" fmla="*/ 603772 h 2003425"/>
                <a:gd name="connsiteX392" fmla="*/ 2530336 w 12195171"/>
                <a:gd name="connsiteY392" fmla="*/ 601798 h 2003425"/>
                <a:gd name="connsiteX393" fmla="*/ 2480975 w 12195171"/>
                <a:gd name="connsiteY393" fmla="*/ 599824 h 2003425"/>
                <a:gd name="connsiteX394" fmla="*/ 2494796 w 12195171"/>
                <a:gd name="connsiteY394" fmla="*/ 988668 h 2003425"/>
                <a:gd name="connsiteX395" fmla="*/ 2495783 w 12195171"/>
                <a:gd name="connsiteY395" fmla="*/ 998537 h 2003425"/>
                <a:gd name="connsiteX396" fmla="*/ 2227261 w 12195171"/>
                <a:gd name="connsiteY396" fmla="*/ 998537 h 2003425"/>
                <a:gd name="connsiteX397" fmla="*/ 2228248 w 12195171"/>
                <a:gd name="connsiteY397" fmla="*/ 988668 h 2003425"/>
                <a:gd name="connsiteX398" fmla="*/ 2242069 w 12195171"/>
                <a:gd name="connsiteY398" fmla="*/ 492251 h 2003425"/>
                <a:gd name="connsiteX399" fmla="*/ 2229235 w 12195171"/>
                <a:gd name="connsiteY399" fmla="*/ 43206 h 2003425"/>
                <a:gd name="connsiteX400" fmla="*/ 1119574 w 12195171"/>
                <a:gd name="connsiteY400" fmla="*/ 33337 h 2003425"/>
                <a:gd name="connsiteX401" fmla="*/ 1374442 w 12195171"/>
                <a:gd name="connsiteY401" fmla="*/ 33337 h 2003425"/>
                <a:gd name="connsiteX402" fmla="*/ 1376417 w 12195171"/>
                <a:gd name="connsiteY402" fmla="*/ 36298 h 2003425"/>
                <a:gd name="connsiteX403" fmla="*/ 1683641 w 12195171"/>
                <a:gd name="connsiteY403" fmla="*/ 488303 h 2003425"/>
                <a:gd name="connsiteX404" fmla="*/ 1775512 w 12195171"/>
                <a:gd name="connsiteY404" fmla="*/ 640288 h 2003425"/>
                <a:gd name="connsiteX405" fmla="*/ 1759706 w 12195171"/>
                <a:gd name="connsiteY405" fmla="*/ 276117 h 2003425"/>
                <a:gd name="connsiteX406" fmla="*/ 1749828 w 12195171"/>
                <a:gd name="connsiteY406" fmla="*/ 33337 h 2003425"/>
                <a:gd name="connsiteX407" fmla="*/ 1968145 w 12195171"/>
                <a:gd name="connsiteY407" fmla="*/ 33337 h 2003425"/>
                <a:gd name="connsiteX408" fmla="*/ 1976047 w 12195171"/>
                <a:gd name="connsiteY408" fmla="*/ 33337 h 2003425"/>
                <a:gd name="connsiteX409" fmla="*/ 1975060 w 12195171"/>
                <a:gd name="connsiteY409" fmla="*/ 43206 h 2003425"/>
                <a:gd name="connsiteX410" fmla="*/ 1962217 w 12195171"/>
                <a:gd name="connsiteY410" fmla="*/ 492251 h 2003425"/>
                <a:gd name="connsiteX411" fmla="*/ 1977035 w 12195171"/>
                <a:gd name="connsiteY411" fmla="*/ 988668 h 2003425"/>
                <a:gd name="connsiteX412" fmla="*/ 1978023 w 12195171"/>
                <a:gd name="connsiteY412" fmla="*/ 998537 h 2003425"/>
                <a:gd name="connsiteX413" fmla="*/ 1796257 w 12195171"/>
                <a:gd name="connsiteY413" fmla="*/ 998537 h 2003425"/>
                <a:gd name="connsiteX414" fmla="*/ 1794281 w 12195171"/>
                <a:gd name="connsiteY414" fmla="*/ 994589 h 2003425"/>
                <a:gd name="connsiteX415" fmla="*/ 1383332 w 12195171"/>
                <a:gd name="connsiteY415" fmla="*/ 390599 h 2003425"/>
                <a:gd name="connsiteX416" fmla="*/ 1329988 w 12195171"/>
                <a:gd name="connsiteY416" fmla="*/ 284999 h 2003425"/>
                <a:gd name="connsiteX417" fmla="*/ 1329988 w 12195171"/>
                <a:gd name="connsiteY417" fmla="*/ 285986 h 2003425"/>
                <a:gd name="connsiteX418" fmla="*/ 1342830 w 12195171"/>
                <a:gd name="connsiteY418" fmla="*/ 989655 h 2003425"/>
                <a:gd name="connsiteX419" fmla="*/ 1343818 w 12195171"/>
                <a:gd name="connsiteY419" fmla="*/ 998537 h 2003425"/>
                <a:gd name="connsiteX420" fmla="*/ 1117598 w 12195171"/>
                <a:gd name="connsiteY420" fmla="*/ 998537 h 2003425"/>
                <a:gd name="connsiteX421" fmla="*/ 1119574 w 12195171"/>
                <a:gd name="connsiteY421" fmla="*/ 988668 h 2003425"/>
                <a:gd name="connsiteX422" fmla="*/ 1133404 w 12195171"/>
                <a:gd name="connsiteY422" fmla="*/ 492251 h 2003425"/>
                <a:gd name="connsiteX423" fmla="*/ 1120562 w 12195171"/>
                <a:gd name="connsiteY423" fmla="*/ 43206 h 2003425"/>
                <a:gd name="connsiteX424" fmla="*/ 1119574 w 12195171"/>
                <a:gd name="connsiteY424" fmla="*/ 33337 h 2003425"/>
                <a:gd name="connsiteX425" fmla="*/ 33724 w 12195171"/>
                <a:gd name="connsiteY425" fmla="*/ 33337 h 2003425"/>
                <a:gd name="connsiteX426" fmla="*/ 528523 w 12195171"/>
                <a:gd name="connsiteY426" fmla="*/ 34324 h 2003425"/>
                <a:gd name="connsiteX427" fmla="*/ 884068 w 12195171"/>
                <a:gd name="connsiteY427" fmla="*/ 257366 h 2003425"/>
                <a:gd name="connsiteX428" fmla="*/ 678642 w 12195171"/>
                <a:gd name="connsiteY428" fmla="*/ 471526 h 2003425"/>
                <a:gd name="connsiteX429" fmla="*/ 933449 w 12195171"/>
                <a:gd name="connsiteY429" fmla="*/ 734044 h 2003425"/>
                <a:gd name="connsiteX430" fmla="*/ 481117 w 12195171"/>
                <a:gd name="connsiteY430" fmla="*/ 998537 h 2003425"/>
                <a:gd name="connsiteX431" fmla="*/ 31749 w 12195171"/>
                <a:gd name="connsiteY431" fmla="*/ 998537 h 2003425"/>
                <a:gd name="connsiteX432" fmla="*/ 32737 w 12195171"/>
                <a:gd name="connsiteY432" fmla="*/ 988668 h 2003425"/>
                <a:gd name="connsiteX433" fmla="*/ 47551 w 12195171"/>
                <a:gd name="connsiteY433" fmla="*/ 493238 h 2003425"/>
                <a:gd name="connsiteX434" fmla="*/ 34712 w 12195171"/>
                <a:gd name="connsiteY434" fmla="*/ 43206 h 2003425"/>
                <a:gd name="connsiteX435" fmla="*/ 9593695 w 12195171"/>
                <a:gd name="connsiteY435" fmla="*/ 0 h 2003425"/>
                <a:gd name="connsiteX436" fmla="*/ 9834638 w 12195171"/>
                <a:gd name="connsiteY436" fmla="*/ 28633 h 2003425"/>
                <a:gd name="connsiteX437" fmla="*/ 9889936 w 12195171"/>
                <a:gd name="connsiteY437" fmla="*/ 38507 h 2003425"/>
                <a:gd name="connsiteX438" fmla="*/ 9889936 w 12195171"/>
                <a:gd name="connsiteY438" fmla="*/ 213271 h 2003425"/>
                <a:gd name="connsiteX439" fmla="*/ 9889936 w 12195171"/>
                <a:gd name="connsiteY439" fmla="*/ 249804 h 2003425"/>
                <a:gd name="connsiteX440" fmla="*/ 9834638 w 12195171"/>
                <a:gd name="connsiteY440" fmla="*/ 227094 h 2003425"/>
                <a:gd name="connsiteX441" fmla="*/ 9561109 w 12195171"/>
                <a:gd name="connsiteY441" fmla="*/ 158966 h 2003425"/>
                <a:gd name="connsiteX442" fmla="*/ 9415951 w 12195171"/>
                <a:gd name="connsiteY442" fmla="*/ 244867 h 2003425"/>
                <a:gd name="connsiteX443" fmla="*/ 9647019 w 12195171"/>
                <a:gd name="connsiteY443" fmla="*/ 411732 h 2003425"/>
                <a:gd name="connsiteX444" fmla="*/ 9975846 w 12195171"/>
                <a:gd name="connsiteY444" fmla="*/ 716828 h 2003425"/>
                <a:gd name="connsiteX445" fmla="*/ 9523585 w 12195171"/>
                <a:gd name="connsiteY445" fmla="*/ 1016000 h 2003425"/>
                <a:gd name="connsiteX446" fmla="*/ 9251044 w 12195171"/>
                <a:gd name="connsiteY446" fmla="*/ 977493 h 2003425"/>
                <a:gd name="connsiteX447" fmla="*/ 9233269 w 12195171"/>
                <a:gd name="connsiteY447" fmla="*/ 973543 h 2003425"/>
                <a:gd name="connsiteX448" fmla="*/ 9202658 w 12195171"/>
                <a:gd name="connsiteY448" fmla="*/ 966632 h 2003425"/>
                <a:gd name="connsiteX449" fmla="*/ 9202658 w 12195171"/>
                <a:gd name="connsiteY449" fmla="*/ 792855 h 2003425"/>
                <a:gd name="connsiteX450" fmla="*/ 9201670 w 12195171"/>
                <a:gd name="connsiteY450" fmla="*/ 756322 h 2003425"/>
                <a:gd name="connsiteX451" fmla="*/ 9249069 w 12195171"/>
                <a:gd name="connsiteY451" fmla="*/ 777057 h 2003425"/>
                <a:gd name="connsiteX452" fmla="*/ 9551234 w 12195171"/>
                <a:gd name="connsiteY452" fmla="*/ 862958 h 2003425"/>
                <a:gd name="connsiteX453" fmla="*/ 9727991 w 12195171"/>
                <a:gd name="connsiteY453" fmla="*/ 819514 h 2003425"/>
                <a:gd name="connsiteX454" fmla="*/ 9746753 w 12195171"/>
                <a:gd name="connsiteY454" fmla="*/ 760272 h 2003425"/>
                <a:gd name="connsiteX455" fmla="*/ 9507786 w 12195171"/>
                <a:gd name="connsiteY455" fmla="*/ 583533 h 2003425"/>
                <a:gd name="connsiteX456" fmla="*/ 9186858 w 12195171"/>
                <a:gd name="connsiteY456" fmla="*/ 283374 h 2003425"/>
                <a:gd name="connsiteX457" fmla="*/ 9593695 w 12195171"/>
                <a:gd name="connsiteY457" fmla="*/ 0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2195171" h="2003425">
                  <a:moveTo>
                    <a:pt x="7398840" y="1563687"/>
                  </a:moveTo>
                  <a:cubicBezTo>
                    <a:pt x="7381051" y="1617155"/>
                    <a:pt x="7343498" y="1701317"/>
                    <a:pt x="7324721" y="1753795"/>
                  </a:cubicBezTo>
                  <a:cubicBezTo>
                    <a:pt x="7348439" y="1754785"/>
                    <a:pt x="7380063" y="1755775"/>
                    <a:pt x="7400816" y="1755775"/>
                  </a:cubicBezTo>
                  <a:cubicBezTo>
                    <a:pt x="7430463" y="1755775"/>
                    <a:pt x="7445287" y="1754785"/>
                    <a:pt x="7473946" y="1753795"/>
                  </a:cubicBezTo>
                  <a:cubicBezTo>
                    <a:pt x="7449240" y="1692406"/>
                    <a:pt x="7414652" y="1616165"/>
                    <a:pt x="7398840" y="1563687"/>
                  </a:cubicBezTo>
                  <a:close/>
                  <a:moveTo>
                    <a:pt x="5921964" y="1563687"/>
                  </a:moveTo>
                  <a:cubicBezTo>
                    <a:pt x="5905052" y="1617155"/>
                    <a:pt x="5867248" y="1701317"/>
                    <a:pt x="5848347" y="1753795"/>
                  </a:cubicBezTo>
                  <a:cubicBezTo>
                    <a:pt x="5871228" y="1754785"/>
                    <a:pt x="5903062" y="1755775"/>
                    <a:pt x="5924948" y="1755775"/>
                  </a:cubicBezTo>
                  <a:cubicBezTo>
                    <a:pt x="5953799" y="1755775"/>
                    <a:pt x="5969716" y="1754785"/>
                    <a:pt x="5997572" y="1753795"/>
                  </a:cubicBezTo>
                  <a:cubicBezTo>
                    <a:pt x="5973696" y="1692406"/>
                    <a:pt x="5938877" y="1616165"/>
                    <a:pt x="5921964" y="1563687"/>
                  </a:cubicBezTo>
                  <a:close/>
                  <a:moveTo>
                    <a:pt x="2006906" y="1563687"/>
                  </a:moveTo>
                  <a:cubicBezTo>
                    <a:pt x="1989306" y="1617155"/>
                    <a:pt x="1952152" y="1701317"/>
                    <a:pt x="1933576" y="1753795"/>
                  </a:cubicBezTo>
                  <a:cubicBezTo>
                    <a:pt x="1957041" y="1754785"/>
                    <a:pt x="1988328" y="1755775"/>
                    <a:pt x="2008861" y="1755775"/>
                  </a:cubicBezTo>
                  <a:cubicBezTo>
                    <a:pt x="2038193" y="1755775"/>
                    <a:pt x="2052859" y="1754785"/>
                    <a:pt x="2081213" y="1753795"/>
                  </a:cubicBezTo>
                  <a:cubicBezTo>
                    <a:pt x="2056770" y="1692406"/>
                    <a:pt x="2022549" y="1616165"/>
                    <a:pt x="2006906" y="1563687"/>
                  </a:cubicBezTo>
                  <a:close/>
                  <a:moveTo>
                    <a:pt x="11591921" y="1355725"/>
                  </a:moveTo>
                  <a:lnTo>
                    <a:pt x="12195171" y="1355725"/>
                  </a:lnTo>
                  <a:cubicBezTo>
                    <a:pt x="12195171" y="1458557"/>
                    <a:pt x="12195171" y="1458557"/>
                    <a:pt x="12195171" y="1458557"/>
                  </a:cubicBezTo>
                  <a:cubicBezTo>
                    <a:pt x="12103200" y="1449658"/>
                    <a:pt x="12067598" y="1444715"/>
                    <a:pt x="11993428" y="1443726"/>
                  </a:cubicBezTo>
                  <a:cubicBezTo>
                    <a:pt x="11990462" y="1517884"/>
                    <a:pt x="11988484" y="1614783"/>
                    <a:pt x="11988484" y="1655323"/>
                  </a:cubicBezTo>
                  <a:cubicBezTo>
                    <a:pt x="11988484" y="1709705"/>
                    <a:pt x="11988484" y="1891639"/>
                    <a:pt x="12000351" y="1987550"/>
                  </a:cubicBezTo>
                  <a:cubicBezTo>
                    <a:pt x="11788719" y="1987550"/>
                    <a:pt x="11788719" y="1987550"/>
                    <a:pt x="11788719" y="1987550"/>
                  </a:cubicBezTo>
                  <a:cubicBezTo>
                    <a:pt x="11798608" y="1891639"/>
                    <a:pt x="11799597" y="1709705"/>
                    <a:pt x="11799597" y="1655323"/>
                  </a:cubicBezTo>
                  <a:cubicBezTo>
                    <a:pt x="11799597" y="1615772"/>
                    <a:pt x="11796630" y="1509973"/>
                    <a:pt x="11796630" y="1443726"/>
                  </a:cubicBezTo>
                  <a:cubicBezTo>
                    <a:pt x="11723449" y="1444715"/>
                    <a:pt x="11684881" y="1448670"/>
                    <a:pt x="11591921" y="1458557"/>
                  </a:cubicBezTo>
                  <a:cubicBezTo>
                    <a:pt x="11591921" y="1355725"/>
                    <a:pt x="11591921" y="1355725"/>
                    <a:pt x="11591921" y="1355725"/>
                  </a:cubicBezTo>
                  <a:close/>
                  <a:moveTo>
                    <a:pt x="10900549" y="1355725"/>
                  </a:moveTo>
                  <a:cubicBezTo>
                    <a:pt x="11093246" y="1355725"/>
                    <a:pt x="11093246" y="1355725"/>
                    <a:pt x="11093246" y="1355725"/>
                  </a:cubicBezTo>
                  <a:cubicBezTo>
                    <a:pt x="11294838" y="1683997"/>
                    <a:pt x="11294838" y="1683997"/>
                    <a:pt x="11294838" y="1683997"/>
                  </a:cubicBezTo>
                  <a:cubicBezTo>
                    <a:pt x="11305708" y="1700806"/>
                    <a:pt x="11309661" y="1708717"/>
                    <a:pt x="11313613" y="1722559"/>
                  </a:cubicBezTo>
                  <a:cubicBezTo>
                    <a:pt x="11313613" y="1355725"/>
                    <a:pt x="11313613" y="1355725"/>
                    <a:pt x="11313613" y="1355725"/>
                  </a:cubicBezTo>
                  <a:lnTo>
                    <a:pt x="11485559" y="1355725"/>
                  </a:lnTo>
                  <a:cubicBezTo>
                    <a:pt x="11479630" y="1426917"/>
                    <a:pt x="11475677" y="1594019"/>
                    <a:pt x="11475677" y="1655323"/>
                  </a:cubicBezTo>
                  <a:cubicBezTo>
                    <a:pt x="11475677" y="1713660"/>
                    <a:pt x="11476665" y="1900538"/>
                    <a:pt x="11485559" y="1987550"/>
                  </a:cubicBezTo>
                  <a:cubicBezTo>
                    <a:pt x="11336342" y="1987550"/>
                    <a:pt x="11336342" y="1987550"/>
                    <a:pt x="11336342" y="1987550"/>
                  </a:cubicBezTo>
                  <a:cubicBezTo>
                    <a:pt x="11097199" y="1634559"/>
                    <a:pt x="11097199" y="1634559"/>
                    <a:pt x="11097199" y="1634559"/>
                  </a:cubicBezTo>
                  <a:cubicBezTo>
                    <a:pt x="11077435" y="1606873"/>
                    <a:pt x="11062612" y="1579187"/>
                    <a:pt x="11057671" y="1547547"/>
                  </a:cubicBezTo>
                  <a:cubicBezTo>
                    <a:pt x="11057671" y="1748267"/>
                    <a:pt x="11057671" y="1748267"/>
                    <a:pt x="11057671" y="1748267"/>
                  </a:cubicBezTo>
                  <a:cubicBezTo>
                    <a:pt x="11057671" y="1824403"/>
                    <a:pt x="11059648" y="1933168"/>
                    <a:pt x="11066565" y="1987550"/>
                  </a:cubicBezTo>
                  <a:cubicBezTo>
                    <a:pt x="10896596" y="1987550"/>
                    <a:pt x="10896596" y="1987550"/>
                    <a:pt x="10896596" y="1987550"/>
                  </a:cubicBezTo>
                  <a:cubicBezTo>
                    <a:pt x="10907466" y="1891639"/>
                    <a:pt x="10908454" y="1710694"/>
                    <a:pt x="10908454" y="1655323"/>
                  </a:cubicBezTo>
                  <a:cubicBezTo>
                    <a:pt x="10908454" y="1595997"/>
                    <a:pt x="10904502" y="1426917"/>
                    <a:pt x="10900549" y="1355725"/>
                  </a:cubicBezTo>
                  <a:close/>
                  <a:moveTo>
                    <a:pt x="10210198" y="1355725"/>
                  </a:moveTo>
                  <a:lnTo>
                    <a:pt x="10744827" y="1355725"/>
                  </a:lnTo>
                  <a:cubicBezTo>
                    <a:pt x="10744827" y="1461524"/>
                    <a:pt x="10744827" y="1461524"/>
                    <a:pt x="10744827" y="1461524"/>
                  </a:cubicBezTo>
                  <a:cubicBezTo>
                    <a:pt x="10667603" y="1451636"/>
                    <a:pt x="10610180" y="1450647"/>
                    <a:pt x="10552757" y="1450647"/>
                  </a:cubicBezTo>
                  <a:cubicBezTo>
                    <a:pt x="10467612" y="1450647"/>
                    <a:pt x="10467612" y="1450647"/>
                    <a:pt x="10467612" y="1450647"/>
                  </a:cubicBezTo>
                  <a:cubicBezTo>
                    <a:pt x="10435930" y="1450647"/>
                    <a:pt x="10435930" y="1450647"/>
                    <a:pt x="10435930" y="1450647"/>
                  </a:cubicBezTo>
                  <a:cubicBezTo>
                    <a:pt x="10411179" y="1450647"/>
                    <a:pt x="10411179" y="1450647"/>
                    <a:pt x="10411179" y="1450647"/>
                  </a:cubicBezTo>
                  <a:cubicBezTo>
                    <a:pt x="10410189" y="1507996"/>
                    <a:pt x="10409199" y="1570289"/>
                    <a:pt x="10409199" y="1616761"/>
                  </a:cubicBezTo>
                  <a:cubicBezTo>
                    <a:pt x="10635921" y="1612806"/>
                    <a:pt x="10635921" y="1612806"/>
                    <a:pt x="10635921" y="1612806"/>
                  </a:cubicBezTo>
                  <a:cubicBezTo>
                    <a:pt x="10635921" y="1716627"/>
                    <a:pt x="10635921" y="1716627"/>
                    <a:pt x="10635921" y="1716627"/>
                  </a:cubicBezTo>
                  <a:cubicBezTo>
                    <a:pt x="10408209" y="1713660"/>
                    <a:pt x="10408209" y="1713660"/>
                    <a:pt x="10408209" y="1713660"/>
                  </a:cubicBezTo>
                  <a:cubicBezTo>
                    <a:pt x="10408209" y="1755189"/>
                    <a:pt x="10410189" y="1839235"/>
                    <a:pt x="10411179" y="1896583"/>
                  </a:cubicBezTo>
                  <a:cubicBezTo>
                    <a:pt x="10516125" y="1896583"/>
                    <a:pt x="10650772" y="1892628"/>
                    <a:pt x="10761658" y="1885707"/>
                  </a:cubicBezTo>
                  <a:cubicBezTo>
                    <a:pt x="10761658" y="1987550"/>
                    <a:pt x="10761658" y="1987550"/>
                    <a:pt x="10761658" y="1987550"/>
                  </a:cubicBezTo>
                  <a:cubicBezTo>
                    <a:pt x="10209208" y="1987550"/>
                    <a:pt x="10209208" y="1987550"/>
                    <a:pt x="10209208" y="1987550"/>
                  </a:cubicBezTo>
                  <a:cubicBezTo>
                    <a:pt x="10218118" y="1900538"/>
                    <a:pt x="10219109" y="1713660"/>
                    <a:pt x="10219109" y="1657300"/>
                  </a:cubicBezTo>
                  <a:cubicBezTo>
                    <a:pt x="10219109" y="1596985"/>
                    <a:pt x="10215148" y="1426917"/>
                    <a:pt x="10210198" y="1355725"/>
                  </a:cubicBezTo>
                  <a:close/>
                  <a:moveTo>
                    <a:pt x="9305707" y="1355725"/>
                  </a:moveTo>
                  <a:cubicBezTo>
                    <a:pt x="9567260" y="1355725"/>
                    <a:pt x="9567260" y="1355725"/>
                    <a:pt x="9567260" y="1355725"/>
                  </a:cubicBezTo>
                  <a:cubicBezTo>
                    <a:pt x="9589961" y="1436831"/>
                    <a:pt x="9636350" y="1640585"/>
                    <a:pt x="9682738" y="1780048"/>
                  </a:cubicBezTo>
                  <a:cubicBezTo>
                    <a:pt x="9722218" y="1640585"/>
                    <a:pt x="9767620" y="1485297"/>
                    <a:pt x="9792295" y="1355725"/>
                  </a:cubicBezTo>
                  <a:cubicBezTo>
                    <a:pt x="10054835" y="1355725"/>
                    <a:pt x="10054835" y="1355725"/>
                    <a:pt x="10054835" y="1355725"/>
                  </a:cubicBezTo>
                  <a:cubicBezTo>
                    <a:pt x="10048913" y="1426940"/>
                    <a:pt x="10044965" y="1595087"/>
                    <a:pt x="10044965" y="1657400"/>
                  </a:cubicBezTo>
                  <a:cubicBezTo>
                    <a:pt x="10044965" y="1710811"/>
                    <a:pt x="10046939" y="1891816"/>
                    <a:pt x="10056809" y="1987758"/>
                  </a:cubicBezTo>
                  <a:cubicBezTo>
                    <a:pt x="9873228" y="1987758"/>
                    <a:pt x="9873228" y="1987758"/>
                    <a:pt x="9873228" y="1987758"/>
                  </a:cubicBezTo>
                  <a:cubicBezTo>
                    <a:pt x="9886059" y="1865110"/>
                    <a:pt x="9882111" y="1679160"/>
                    <a:pt x="9882111" y="1530795"/>
                  </a:cubicBezTo>
                  <a:cubicBezTo>
                    <a:pt x="9848553" y="1613879"/>
                    <a:pt x="9760711" y="1896761"/>
                    <a:pt x="9732088" y="1990725"/>
                  </a:cubicBezTo>
                  <a:cubicBezTo>
                    <a:pt x="9610688" y="1990725"/>
                    <a:pt x="9610688" y="1990725"/>
                    <a:pt x="9610688" y="1990725"/>
                  </a:cubicBezTo>
                  <a:cubicBezTo>
                    <a:pt x="9576143" y="1859175"/>
                    <a:pt x="9502119" y="1627727"/>
                    <a:pt x="9463626" y="1527828"/>
                  </a:cubicBezTo>
                  <a:cubicBezTo>
                    <a:pt x="9463626" y="1670258"/>
                    <a:pt x="9466587" y="1949183"/>
                    <a:pt x="9475470" y="1987758"/>
                  </a:cubicBezTo>
                  <a:cubicBezTo>
                    <a:pt x="9302746" y="1987758"/>
                    <a:pt x="9302746" y="1987758"/>
                    <a:pt x="9302746" y="1987758"/>
                  </a:cubicBezTo>
                  <a:cubicBezTo>
                    <a:pt x="9313603" y="1892805"/>
                    <a:pt x="9313603" y="1710811"/>
                    <a:pt x="9313603" y="1657400"/>
                  </a:cubicBezTo>
                  <a:cubicBezTo>
                    <a:pt x="9313603" y="1597065"/>
                    <a:pt x="9309655" y="1427929"/>
                    <a:pt x="9305707" y="1355725"/>
                  </a:cubicBezTo>
                  <a:close/>
                  <a:moveTo>
                    <a:pt x="8611583" y="1355725"/>
                  </a:moveTo>
                  <a:lnTo>
                    <a:pt x="9144676" y="1355725"/>
                  </a:lnTo>
                  <a:cubicBezTo>
                    <a:pt x="9144676" y="1461524"/>
                    <a:pt x="9144676" y="1461524"/>
                    <a:pt x="9144676" y="1461524"/>
                  </a:cubicBezTo>
                  <a:cubicBezTo>
                    <a:pt x="9067674" y="1451636"/>
                    <a:pt x="9010416" y="1450647"/>
                    <a:pt x="8953158" y="1450647"/>
                  </a:cubicBezTo>
                  <a:cubicBezTo>
                    <a:pt x="8868258" y="1450647"/>
                    <a:pt x="8868258" y="1450647"/>
                    <a:pt x="8868258" y="1450647"/>
                  </a:cubicBezTo>
                  <a:cubicBezTo>
                    <a:pt x="8836667" y="1450647"/>
                    <a:pt x="8836667" y="1450647"/>
                    <a:pt x="8836667" y="1450647"/>
                  </a:cubicBezTo>
                  <a:cubicBezTo>
                    <a:pt x="8811987" y="1450647"/>
                    <a:pt x="8811987" y="1450647"/>
                    <a:pt x="8811987" y="1450647"/>
                  </a:cubicBezTo>
                  <a:cubicBezTo>
                    <a:pt x="8811000" y="1507996"/>
                    <a:pt x="8810012" y="1570289"/>
                    <a:pt x="8810012" y="1616761"/>
                  </a:cubicBezTo>
                  <a:cubicBezTo>
                    <a:pt x="9036083" y="1612806"/>
                    <a:pt x="9036083" y="1612806"/>
                    <a:pt x="9036083" y="1612806"/>
                  </a:cubicBezTo>
                  <a:cubicBezTo>
                    <a:pt x="9036083" y="1716627"/>
                    <a:pt x="9036083" y="1716627"/>
                    <a:pt x="9036083" y="1716627"/>
                  </a:cubicBezTo>
                  <a:cubicBezTo>
                    <a:pt x="8809025" y="1713660"/>
                    <a:pt x="8809025" y="1713660"/>
                    <a:pt x="8809025" y="1713660"/>
                  </a:cubicBezTo>
                  <a:cubicBezTo>
                    <a:pt x="8809025" y="1755189"/>
                    <a:pt x="8811000" y="1839235"/>
                    <a:pt x="8811987" y="1896583"/>
                  </a:cubicBezTo>
                  <a:cubicBezTo>
                    <a:pt x="8916631" y="1896583"/>
                    <a:pt x="9050892" y="1892628"/>
                    <a:pt x="9161459" y="1885707"/>
                  </a:cubicBezTo>
                  <a:cubicBezTo>
                    <a:pt x="9161459" y="1987550"/>
                    <a:pt x="9161459" y="1987550"/>
                    <a:pt x="9161459" y="1987550"/>
                  </a:cubicBezTo>
                  <a:cubicBezTo>
                    <a:pt x="8610596" y="1987550"/>
                    <a:pt x="8610596" y="1987550"/>
                    <a:pt x="8610596" y="1987550"/>
                  </a:cubicBezTo>
                  <a:cubicBezTo>
                    <a:pt x="8619481" y="1900538"/>
                    <a:pt x="8620468" y="1713660"/>
                    <a:pt x="8620468" y="1657300"/>
                  </a:cubicBezTo>
                  <a:cubicBezTo>
                    <a:pt x="8620468" y="1596985"/>
                    <a:pt x="8616519" y="1426917"/>
                    <a:pt x="8611583" y="1355725"/>
                  </a:cubicBezTo>
                  <a:close/>
                  <a:moveTo>
                    <a:pt x="7343592" y="1355725"/>
                  </a:moveTo>
                  <a:lnTo>
                    <a:pt x="7491589" y="1355725"/>
                  </a:lnTo>
                  <a:cubicBezTo>
                    <a:pt x="7514281" y="1430872"/>
                    <a:pt x="7723450" y="1885707"/>
                    <a:pt x="7770809" y="1987550"/>
                  </a:cubicBezTo>
                  <a:cubicBezTo>
                    <a:pt x="7563614" y="1987550"/>
                    <a:pt x="7563614" y="1987550"/>
                    <a:pt x="7563614" y="1987550"/>
                  </a:cubicBezTo>
                  <a:cubicBezTo>
                    <a:pt x="7555721" y="1962831"/>
                    <a:pt x="7538948" y="1929213"/>
                    <a:pt x="7508362" y="1849122"/>
                  </a:cubicBezTo>
                  <a:cubicBezTo>
                    <a:pt x="7476789" y="1848133"/>
                    <a:pt x="7444230" y="1848133"/>
                    <a:pt x="7400817" y="1848133"/>
                  </a:cubicBezTo>
                  <a:cubicBezTo>
                    <a:pt x="7359378" y="1848133"/>
                    <a:pt x="7328792" y="1849122"/>
                    <a:pt x="7294260" y="1851100"/>
                  </a:cubicBezTo>
                  <a:cubicBezTo>
                    <a:pt x="7275513" y="1902516"/>
                    <a:pt x="7259727" y="1943056"/>
                    <a:pt x="7243941" y="1987550"/>
                  </a:cubicBezTo>
                  <a:cubicBezTo>
                    <a:pt x="7064371" y="1987550"/>
                    <a:pt x="7064371" y="1987550"/>
                    <a:pt x="7064371" y="1987550"/>
                  </a:cubicBezTo>
                  <a:cubicBezTo>
                    <a:pt x="7098904" y="1909437"/>
                    <a:pt x="7306099" y="1456580"/>
                    <a:pt x="7343592" y="1355725"/>
                  </a:cubicBezTo>
                  <a:close/>
                  <a:moveTo>
                    <a:pt x="6387883" y="1355725"/>
                  </a:moveTo>
                  <a:cubicBezTo>
                    <a:pt x="6581371" y="1355725"/>
                    <a:pt x="6581371" y="1355725"/>
                    <a:pt x="6581371" y="1355725"/>
                  </a:cubicBezTo>
                  <a:cubicBezTo>
                    <a:pt x="6782757" y="1683997"/>
                    <a:pt x="6782757" y="1683997"/>
                    <a:pt x="6782757" y="1683997"/>
                  </a:cubicBezTo>
                  <a:cubicBezTo>
                    <a:pt x="6793616" y="1700806"/>
                    <a:pt x="6796577" y="1708717"/>
                    <a:pt x="6801513" y="1722559"/>
                  </a:cubicBezTo>
                  <a:cubicBezTo>
                    <a:pt x="6801513" y="1355725"/>
                    <a:pt x="6801513" y="1355725"/>
                    <a:pt x="6801513" y="1355725"/>
                  </a:cubicBezTo>
                  <a:lnTo>
                    <a:pt x="6972296" y="1355725"/>
                  </a:lnTo>
                  <a:cubicBezTo>
                    <a:pt x="6966373" y="1426917"/>
                    <a:pt x="6963412" y="1594019"/>
                    <a:pt x="6963412" y="1655323"/>
                  </a:cubicBezTo>
                  <a:cubicBezTo>
                    <a:pt x="6963412" y="1713660"/>
                    <a:pt x="6964399" y="1900538"/>
                    <a:pt x="6972296" y="1987550"/>
                  </a:cubicBezTo>
                  <a:cubicBezTo>
                    <a:pt x="6824219" y="1987550"/>
                    <a:pt x="6824219" y="1987550"/>
                    <a:pt x="6824219" y="1987550"/>
                  </a:cubicBezTo>
                  <a:cubicBezTo>
                    <a:pt x="6585320" y="1634559"/>
                    <a:pt x="6585320" y="1634559"/>
                    <a:pt x="6585320" y="1634559"/>
                  </a:cubicBezTo>
                  <a:cubicBezTo>
                    <a:pt x="6564589" y="1606873"/>
                    <a:pt x="6550768" y="1579187"/>
                    <a:pt x="6544845" y="1547547"/>
                  </a:cubicBezTo>
                  <a:cubicBezTo>
                    <a:pt x="6544845" y="1748267"/>
                    <a:pt x="6544845" y="1748267"/>
                    <a:pt x="6544845" y="1748267"/>
                  </a:cubicBezTo>
                  <a:cubicBezTo>
                    <a:pt x="6544845" y="1824403"/>
                    <a:pt x="6547807" y="1933168"/>
                    <a:pt x="6554717" y="1987550"/>
                  </a:cubicBezTo>
                  <a:cubicBezTo>
                    <a:pt x="6384921" y="1987550"/>
                    <a:pt x="6384921" y="1987550"/>
                    <a:pt x="6384921" y="1987550"/>
                  </a:cubicBezTo>
                  <a:cubicBezTo>
                    <a:pt x="6394793" y="1891639"/>
                    <a:pt x="6396767" y="1710694"/>
                    <a:pt x="6396767" y="1655323"/>
                  </a:cubicBezTo>
                  <a:cubicBezTo>
                    <a:pt x="6396767" y="1595997"/>
                    <a:pt x="6392819" y="1426917"/>
                    <a:pt x="6387883" y="1355725"/>
                  </a:cubicBezTo>
                  <a:close/>
                  <a:moveTo>
                    <a:pt x="5866854" y="1355725"/>
                  </a:moveTo>
                  <a:lnTo>
                    <a:pt x="6013988" y="1355725"/>
                  </a:lnTo>
                  <a:cubicBezTo>
                    <a:pt x="6037688" y="1430872"/>
                    <a:pt x="6246047" y="1885707"/>
                    <a:pt x="6294433" y="1987550"/>
                  </a:cubicBezTo>
                  <a:cubicBezTo>
                    <a:pt x="6087062" y="1987550"/>
                    <a:pt x="6087062" y="1987550"/>
                    <a:pt x="6087062" y="1987550"/>
                  </a:cubicBezTo>
                  <a:cubicBezTo>
                    <a:pt x="6078175" y="1962831"/>
                    <a:pt x="6062375" y="1929213"/>
                    <a:pt x="6031763" y="1849122"/>
                  </a:cubicBezTo>
                  <a:cubicBezTo>
                    <a:pt x="6000163" y="1848133"/>
                    <a:pt x="5967577" y="1848133"/>
                    <a:pt x="5924128" y="1848133"/>
                  </a:cubicBezTo>
                  <a:cubicBezTo>
                    <a:pt x="5881667" y="1848133"/>
                    <a:pt x="5851054" y="1849122"/>
                    <a:pt x="5817479" y="1851100"/>
                  </a:cubicBezTo>
                  <a:cubicBezTo>
                    <a:pt x="5798718" y="1902516"/>
                    <a:pt x="5781931" y="1943056"/>
                    <a:pt x="5767119" y="1987550"/>
                  </a:cubicBezTo>
                  <a:cubicBezTo>
                    <a:pt x="5586410" y="1987550"/>
                    <a:pt x="5586410" y="1987550"/>
                    <a:pt x="5586410" y="1987550"/>
                  </a:cubicBezTo>
                  <a:cubicBezTo>
                    <a:pt x="5621959" y="1909437"/>
                    <a:pt x="5829330" y="1456580"/>
                    <a:pt x="5866854" y="1355725"/>
                  </a:cubicBezTo>
                  <a:close/>
                  <a:moveTo>
                    <a:pt x="4742250" y="1355725"/>
                  </a:moveTo>
                  <a:cubicBezTo>
                    <a:pt x="5005343" y="1355725"/>
                    <a:pt x="5005343" y="1355725"/>
                    <a:pt x="5005343" y="1355725"/>
                  </a:cubicBezTo>
                  <a:cubicBezTo>
                    <a:pt x="5027104" y="1436831"/>
                    <a:pt x="5074580" y="1640585"/>
                    <a:pt x="5120076" y="1780048"/>
                  </a:cubicBezTo>
                  <a:cubicBezTo>
                    <a:pt x="5159640" y="1640585"/>
                    <a:pt x="5206126" y="1485297"/>
                    <a:pt x="5230851" y="1355725"/>
                  </a:cubicBezTo>
                  <a:cubicBezTo>
                    <a:pt x="5492956" y="1355725"/>
                    <a:pt x="5492956" y="1355725"/>
                    <a:pt x="5492956" y="1355725"/>
                  </a:cubicBezTo>
                  <a:cubicBezTo>
                    <a:pt x="5488010" y="1426940"/>
                    <a:pt x="5484053" y="1595087"/>
                    <a:pt x="5484053" y="1657400"/>
                  </a:cubicBezTo>
                  <a:cubicBezTo>
                    <a:pt x="5484053" y="1710811"/>
                    <a:pt x="5485044" y="1891816"/>
                    <a:pt x="5495922" y="1987758"/>
                  </a:cubicBezTo>
                  <a:cubicBezTo>
                    <a:pt x="5311957" y="1987758"/>
                    <a:pt x="5311957" y="1987758"/>
                    <a:pt x="5311957" y="1987758"/>
                  </a:cubicBezTo>
                  <a:cubicBezTo>
                    <a:pt x="5324814" y="1865110"/>
                    <a:pt x="5320857" y="1679160"/>
                    <a:pt x="5320857" y="1530795"/>
                  </a:cubicBezTo>
                  <a:cubicBezTo>
                    <a:pt x="5287230" y="1613879"/>
                    <a:pt x="5199201" y="1896761"/>
                    <a:pt x="5170519" y="1990725"/>
                  </a:cubicBezTo>
                  <a:cubicBezTo>
                    <a:pt x="5048863" y="1990725"/>
                    <a:pt x="5048863" y="1990725"/>
                    <a:pt x="5048863" y="1990725"/>
                  </a:cubicBezTo>
                  <a:cubicBezTo>
                    <a:pt x="5013257" y="1859175"/>
                    <a:pt x="4939075" y="1627727"/>
                    <a:pt x="4900501" y="1527828"/>
                  </a:cubicBezTo>
                  <a:cubicBezTo>
                    <a:pt x="4900501" y="1670258"/>
                    <a:pt x="4904457" y="1949183"/>
                    <a:pt x="4912371" y="1987758"/>
                  </a:cubicBezTo>
                  <a:cubicBezTo>
                    <a:pt x="4740273" y="1987758"/>
                    <a:pt x="4740273" y="1987758"/>
                    <a:pt x="4740273" y="1987758"/>
                  </a:cubicBezTo>
                  <a:cubicBezTo>
                    <a:pt x="4750163" y="1892805"/>
                    <a:pt x="4750163" y="1710811"/>
                    <a:pt x="4750163" y="1657400"/>
                  </a:cubicBezTo>
                  <a:cubicBezTo>
                    <a:pt x="4750163" y="1597065"/>
                    <a:pt x="4747196" y="1427929"/>
                    <a:pt x="4742250" y="1355725"/>
                  </a:cubicBezTo>
                  <a:close/>
                  <a:moveTo>
                    <a:pt x="3684979" y="1355725"/>
                  </a:moveTo>
                  <a:lnTo>
                    <a:pt x="3891682" y="1355725"/>
                  </a:lnTo>
                  <a:cubicBezTo>
                    <a:pt x="3887726" y="1415051"/>
                    <a:pt x="3884760" y="1539637"/>
                    <a:pt x="3884760" y="1613794"/>
                  </a:cubicBezTo>
                  <a:cubicBezTo>
                    <a:pt x="3914430" y="1614783"/>
                    <a:pt x="3998496" y="1615772"/>
                    <a:pt x="4055860" y="1615772"/>
                  </a:cubicBezTo>
                  <a:cubicBezTo>
                    <a:pt x="4072673" y="1615772"/>
                    <a:pt x="4088497" y="1615772"/>
                    <a:pt x="4101355" y="1614783"/>
                  </a:cubicBezTo>
                  <a:cubicBezTo>
                    <a:pt x="4100365" y="1540625"/>
                    <a:pt x="4098387" y="1415051"/>
                    <a:pt x="4093442" y="1355725"/>
                  </a:cubicBezTo>
                  <a:cubicBezTo>
                    <a:pt x="4300145" y="1355725"/>
                    <a:pt x="4300145" y="1355725"/>
                    <a:pt x="4300145" y="1355725"/>
                  </a:cubicBezTo>
                  <a:cubicBezTo>
                    <a:pt x="4295199" y="1426917"/>
                    <a:pt x="4293222" y="1594019"/>
                    <a:pt x="4293222" y="1657300"/>
                  </a:cubicBezTo>
                  <a:cubicBezTo>
                    <a:pt x="4293222" y="1710694"/>
                    <a:pt x="4293222" y="1891639"/>
                    <a:pt x="4302123" y="1987550"/>
                  </a:cubicBezTo>
                  <a:cubicBezTo>
                    <a:pt x="4093442" y="1987550"/>
                    <a:pt x="4093442" y="1987550"/>
                    <a:pt x="4093442" y="1987550"/>
                  </a:cubicBezTo>
                  <a:cubicBezTo>
                    <a:pt x="4098387" y="1924269"/>
                    <a:pt x="4103332" y="1805616"/>
                    <a:pt x="4103332" y="1727503"/>
                  </a:cubicBezTo>
                  <a:cubicBezTo>
                    <a:pt x="4103332" y="1708717"/>
                    <a:pt x="4103332" y="1708717"/>
                    <a:pt x="4103332" y="1708717"/>
                  </a:cubicBezTo>
                  <a:cubicBezTo>
                    <a:pt x="4071684" y="1707728"/>
                    <a:pt x="4013331" y="1707728"/>
                    <a:pt x="3973771" y="1707728"/>
                  </a:cubicBezTo>
                  <a:cubicBezTo>
                    <a:pt x="3943111" y="1707728"/>
                    <a:pt x="3922342" y="1707728"/>
                    <a:pt x="3895639" y="1708717"/>
                  </a:cubicBezTo>
                  <a:cubicBezTo>
                    <a:pt x="3883771" y="1708717"/>
                    <a:pt x="3883771" y="1708717"/>
                    <a:pt x="3883771" y="1708717"/>
                  </a:cubicBezTo>
                  <a:cubicBezTo>
                    <a:pt x="3883771" y="1746290"/>
                    <a:pt x="3883771" y="1746290"/>
                    <a:pt x="3883771" y="1746290"/>
                  </a:cubicBezTo>
                  <a:cubicBezTo>
                    <a:pt x="3883771" y="1821437"/>
                    <a:pt x="3886738" y="1917347"/>
                    <a:pt x="3893661" y="1987550"/>
                  </a:cubicBezTo>
                  <a:cubicBezTo>
                    <a:pt x="3683000" y="1987550"/>
                    <a:pt x="3683000" y="1987550"/>
                    <a:pt x="3683000" y="1987550"/>
                  </a:cubicBezTo>
                  <a:cubicBezTo>
                    <a:pt x="3694869" y="1892628"/>
                    <a:pt x="3694869" y="1710694"/>
                    <a:pt x="3694869" y="1657300"/>
                  </a:cubicBezTo>
                  <a:cubicBezTo>
                    <a:pt x="3694869" y="1595008"/>
                    <a:pt x="3690912" y="1426917"/>
                    <a:pt x="3684979" y="1355725"/>
                  </a:cubicBezTo>
                  <a:close/>
                  <a:moveTo>
                    <a:pt x="2978150" y="1355725"/>
                  </a:moveTo>
                  <a:lnTo>
                    <a:pt x="3581400" y="1355725"/>
                  </a:lnTo>
                  <a:cubicBezTo>
                    <a:pt x="3581400" y="1458557"/>
                    <a:pt x="3581400" y="1458557"/>
                    <a:pt x="3581400" y="1458557"/>
                  </a:cubicBezTo>
                  <a:cubicBezTo>
                    <a:pt x="3488441" y="1449658"/>
                    <a:pt x="3452839" y="1444715"/>
                    <a:pt x="3379658" y="1443726"/>
                  </a:cubicBezTo>
                  <a:cubicBezTo>
                    <a:pt x="3375702" y="1517884"/>
                    <a:pt x="3374714" y="1614783"/>
                    <a:pt x="3374714" y="1655323"/>
                  </a:cubicBezTo>
                  <a:cubicBezTo>
                    <a:pt x="3374714" y="1709705"/>
                    <a:pt x="3374714" y="1891639"/>
                    <a:pt x="3386581" y="1987550"/>
                  </a:cubicBezTo>
                  <a:cubicBezTo>
                    <a:pt x="3173959" y="1987550"/>
                    <a:pt x="3173959" y="1987550"/>
                    <a:pt x="3173959" y="1987550"/>
                  </a:cubicBezTo>
                  <a:cubicBezTo>
                    <a:pt x="3184838" y="1891639"/>
                    <a:pt x="3185827" y="1709705"/>
                    <a:pt x="3185827" y="1655323"/>
                  </a:cubicBezTo>
                  <a:cubicBezTo>
                    <a:pt x="3185827" y="1615772"/>
                    <a:pt x="3181871" y="1509973"/>
                    <a:pt x="3181871" y="1443726"/>
                  </a:cubicBezTo>
                  <a:cubicBezTo>
                    <a:pt x="3109679" y="1444715"/>
                    <a:pt x="3071110" y="1448670"/>
                    <a:pt x="2978150" y="1458557"/>
                  </a:cubicBezTo>
                  <a:cubicBezTo>
                    <a:pt x="2978150" y="1355725"/>
                    <a:pt x="2978150" y="1355725"/>
                    <a:pt x="2978150" y="1355725"/>
                  </a:cubicBezTo>
                  <a:close/>
                  <a:moveTo>
                    <a:pt x="2493363" y="1355725"/>
                  </a:moveTo>
                  <a:cubicBezTo>
                    <a:pt x="2698724" y="1355725"/>
                    <a:pt x="2698724" y="1355725"/>
                    <a:pt x="2698724" y="1355725"/>
                  </a:cubicBezTo>
                  <a:cubicBezTo>
                    <a:pt x="2693787" y="1426917"/>
                    <a:pt x="2689839" y="1595997"/>
                    <a:pt x="2689839" y="1657300"/>
                  </a:cubicBezTo>
                  <a:cubicBezTo>
                    <a:pt x="2689839" y="1698829"/>
                    <a:pt x="2690826" y="1808583"/>
                    <a:pt x="2693787" y="1896583"/>
                  </a:cubicBezTo>
                  <a:cubicBezTo>
                    <a:pt x="2767835" y="1896583"/>
                    <a:pt x="2767835" y="1896583"/>
                    <a:pt x="2767835" y="1896583"/>
                  </a:cubicBezTo>
                  <a:cubicBezTo>
                    <a:pt x="2866566" y="1896583"/>
                    <a:pt x="2940616" y="1891639"/>
                    <a:pt x="3014664" y="1884718"/>
                  </a:cubicBezTo>
                  <a:lnTo>
                    <a:pt x="3014664" y="1987550"/>
                  </a:lnTo>
                  <a:cubicBezTo>
                    <a:pt x="2492376" y="1987550"/>
                    <a:pt x="2492376" y="1987550"/>
                    <a:pt x="2492376" y="1987550"/>
                  </a:cubicBezTo>
                  <a:cubicBezTo>
                    <a:pt x="2501262" y="1891639"/>
                    <a:pt x="2501262" y="1710694"/>
                    <a:pt x="2501262" y="1657300"/>
                  </a:cubicBezTo>
                  <a:cubicBezTo>
                    <a:pt x="2501262" y="1595008"/>
                    <a:pt x="2498299" y="1426917"/>
                    <a:pt x="2493363" y="1355725"/>
                  </a:cubicBezTo>
                  <a:close/>
                  <a:moveTo>
                    <a:pt x="1952082" y="1355725"/>
                  </a:moveTo>
                  <a:lnTo>
                    <a:pt x="2099217" y="1355725"/>
                  </a:lnTo>
                  <a:cubicBezTo>
                    <a:pt x="2122918" y="1430872"/>
                    <a:pt x="2331276" y="1885707"/>
                    <a:pt x="2379663" y="1987550"/>
                  </a:cubicBezTo>
                  <a:cubicBezTo>
                    <a:pt x="2172292" y="1987550"/>
                    <a:pt x="2172292" y="1987550"/>
                    <a:pt x="2172292" y="1987550"/>
                  </a:cubicBezTo>
                  <a:cubicBezTo>
                    <a:pt x="2164392" y="1962831"/>
                    <a:pt x="2147604" y="1929213"/>
                    <a:pt x="2116992" y="1849122"/>
                  </a:cubicBezTo>
                  <a:cubicBezTo>
                    <a:pt x="2085392" y="1848133"/>
                    <a:pt x="2052805" y="1848133"/>
                    <a:pt x="2009356" y="1848133"/>
                  </a:cubicBezTo>
                  <a:cubicBezTo>
                    <a:pt x="1966894" y="1848133"/>
                    <a:pt x="1937270" y="1849122"/>
                    <a:pt x="1902708" y="1851100"/>
                  </a:cubicBezTo>
                  <a:cubicBezTo>
                    <a:pt x="1883946" y="1902516"/>
                    <a:pt x="1868146" y="1943056"/>
                    <a:pt x="1852347" y="1987550"/>
                  </a:cubicBezTo>
                  <a:cubicBezTo>
                    <a:pt x="1671637" y="1987550"/>
                    <a:pt x="1671637" y="1987550"/>
                    <a:pt x="1671637" y="1987550"/>
                  </a:cubicBezTo>
                  <a:cubicBezTo>
                    <a:pt x="1707187" y="1909437"/>
                    <a:pt x="1914558" y="1456580"/>
                    <a:pt x="1952082" y="1355725"/>
                  </a:cubicBezTo>
                  <a:close/>
                  <a:moveTo>
                    <a:pt x="1035437" y="1355725"/>
                  </a:moveTo>
                  <a:lnTo>
                    <a:pt x="1567543" y="1355725"/>
                  </a:lnTo>
                  <a:cubicBezTo>
                    <a:pt x="1567543" y="1461524"/>
                    <a:pt x="1567543" y="1461524"/>
                    <a:pt x="1567543" y="1461524"/>
                  </a:cubicBezTo>
                  <a:cubicBezTo>
                    <a:pt x="1490541" y="1451636"/>
                    <a:pt x="1433282" y="1450647"/>
                    <a:pt x="1376024" y="1450647"/>
                  </a:cubicBezTo>
                  <a:cubicBezTo>
                    <a:pt x="1291124" y="1450647"/>
                    <a:pt x="1291124" y="1450647"/>
                    <a:pt x="1291124" y="1450647"/>
                  </a:cubicBezTo>
                  <a:cubicBezTo>
                    <a:pt x="1259533" y="1450647"/>
                    <a:pt x="1259533" y="1450647"/>
                    <a:pt x="1259533" y="1450647"/>
                  </a:cubicBezTo>
                  <a:cubicBezTo>
                    <a:pt x="1235840" y="1450647"/>
                    <a:pt x="1235840" y="1450647"/>
                    <a:pt x="1235840" y="1450647"/>
                  </a:cubicBezTo>
                  <a:cubicBezTo>
                    <a:pt x="1233866" y="1507996"/>
                    <a:pt x="1232878" y="1570289"/>
                    <a:pt x="1232878" y="1616761"/>
                  </a:cubicBezTo>
                  <a:cubicBezTo>
                    <a:pt x="1458950" y="1612806"/>
                    <a:pt x="1458950" y="1612806"/>
                    <a:pt x="1458950" y="1612806"/>
                  </a:cubicBezTo>
                  <a:cubicBezTo>
                    <a:pt x="1458950" y="1716627"/>
                    <a:pt x="1458950" y="1716627"/>
                    <a:pt x="1458950" y="1716627"/>
                  </a:cubicBezTo>
                  <a:cubicBezTo>
                    <a:pt x="1231892" y="1713660"/>
                    <a:pt x="1231892" y="1713660"/>
                    <a:pt x="1231892" y="1713660"/>
                  </a:cubicBezTo>
                  <a:cubicBezTo>
                    <a:pt x="1231892" y="1755189"/>
                    <a:pt x="1233866" y="1839235"/>
                    <a:pt x="1235840" y="1896583"/>
                  </a:cubicBezTo>
                  <a:cubicBezTo>
                    <a:pt x="1339497" y="1896583"/>
                    <a:pt x="1474745" y="1892628"/>
                    <a:pt x="1584325" y="1885707"/>
                  </a:cubicBezTo>
                  <a:cubicBezTo>
                    <a:pt x="1584325" y="1987550"/>
                    <a:pt x="1584325" y="1987550"/>
                    <a:pt x="1584325" y="1987550"/>
                  </a:cubicBezTo>
                  <a:cubicBezTo>
                    <a:pt x="1033462" y="1987550"/>
                    <a:pt x="1033462" y="1987550"/>
                    <a:pt x="1033462" y="1987550"/>
                  </a:cubicBezTo>
                  <a:cubicBezTo>
                    <a:pt x="1042347" y="1900538"/>
                    <a:pt x="1043335" y="1713660"/>
                    <a:pt x="1043335" y="1657300"/>
                  </a:cubicBezTo>
                  <a:cubicBezTo>
                    <a:pt x="1043335" y="1596985"/>
                    <a:pt x="1039386" y="1426917"/>
                    <a:pt x="1035437" y="1355725"/>
                  </a:cubicBezTo>
                  <a:close/>
                  <a:moveTo>
                    <a:pt x="0" y="1355725"/>
                  </a:moveTo>
                  <a:lnTo>
                    <a:pt x="191795" y="1355725"/>
                  </a:lnTo>
                  <a:cubicBezTo>
                    <a:pt x="230351" y="1530738"/>
                    <a:pt x="268908" y="1666199"/>
                    <a:pt x="302521" y="1772987"/>
                  </a:cubicBezTo>
                  <a:cubicBezTo>
                    <a:pt x="340090" y="1646424"/>
                    <a:pt x="401385" y="1443726"/>
                    <a:pt x="431044" y="1355725"/>
                  </a:cubicBezTo>
                  <a:cubicBezTo>
                    <a:pt x="539793" y="1355725"/>
                    <a:pt x="539793" y="1355725"/>
                    <a:pt x="539793" y="1355725"/>
                  </a:cubicBezTo>
                  <a:cubicBezTo>
                    <a:pt x="558577" y="1432849"/>
                    <a:pt x="616907" y="1677076"/>
                    <a:pt x="652498" y="1780897"/>
                  </a:cubicBezTo>
                  <a:cubicBezTo>
                    <a:pt x="698963" y="1625660"/>
                    <a:pt x="737520" y="1497119"/>
                    <a:pt x="765202" y="1355725"/>
                  </a:cubicBezTo>
                  <a:cubicBezTo>
                    <a:pt x="938213" y="1355725"/>
                    <a:pt x="938213" y="1355725"/>
                    <a:pt x="938213" y="1355725"/>
                  </a:cubicBezTo>
                  <a:cubicBezTo>
                    <a:pt x="885815" y="1500086"/>
                    <a:pt x="780031" y="1785841"/>
                    <a:pt x="711816" y="1987550"/>
                  </a:cubicBezTo>
                  <a:cubicBezTo>
                    <a:pt x="563521" y="1987550"/>
                    <a:pt x="563521" y="1987550"/>
                    <a:pt x="563521" y="1987550"/>
                  </a:cubicBezTo>
                  <a:cubicBezTo>
                    <a:pt x="539793" y="1897572"/>
                    <a:pt x="504203" y="1784852"/>
                    <a:pt x="463669" y="1639503"/>
                  </a:cubicBezTo>
                  <a:cubicBezTo>
                    <a:pt x="382601" y="1856044"/>
                    <a:pt x="363817" y="1942067"/>
                    <a:pt x="347010" y="1987550"/>
                  </a:cubicBezTo>
                  <a:cubicBezTo>
                    <a:pt x="198715" y="1987550"/>
                    <a:pt x="198715" y="1987550"/>
                    <a:pt x="198715" y="1987550"/>
                  </a:cubicBezTo>
                  <a:cubicBezTo>
                    <a:pt x="0" y="1355725"/>
                    <a:pt x="0" y="1355725"/>
                    <a:pt x="0" y="1355725"/>
                  </a:cubicBezTo>
                  <a:close/>
                  <a:moveTo>
                    <a:pt x="8219504" y="1339850"/>
                  </a:moveTo>
                  <a:cubicBezTo>
                    <a:pt x="8278755" y="1339850"/>
                    <a:pt x="8366644" y="1349710"/>
                    <a:pt x="8428858" y="1364500"/>
                  </a:cubicBezTo>
                  <a:cubicBezTo>
                    <a:pt x="8382444" y="1488735"/>
                    <a:pt x="8382444" y="1488735"/>
                    <a:pt x="8382444" y="1488735"/>
                  </a:cubicBezTo>
                  <a:cubicBezTo>
                    <a:pt x="8338994" y="1462114"/>
                    <a:pt x="8266905" y="1439436"/>
                    <a:pt x="8217529" y="1439436"/>
                  </a:cubicBezTo>
                  <a:cubicBezTo>
                    <a:pt x="8069401" y="1439436"/>
                    <a:pt x="8017062" y="1570573"/>
                    <a:pt x="8017062" y="1676075"/>
                  </a:cubicBezTo>
                  <a:cubicBezTo>
                    <a:pt x="8017062" y="1852568"/>
                    <a:pt x="8111864" y="1909756"/>
                    <a:pt x="8218516" y="1909756"/>
                  </a:cubicBezTo>
                  <a:cubicBezTo>
                    <a:pt x="8231354" y="1909756"/>
                    <a:pt x="8272830" y="1908770"/>
                    <a:pt x="8285668" y="1904826"/>
                  </a:cubicBezTo>
                  <a:cubicBezTo>
                    <a:pt x="8285668" y="1828904"/>
                    <a:pt x="8284680" y="1732276"/>
                    <a:pt x="8278755" y="1680019"/>
                  </a:cubicBezTo>
                  <a:lnTo>
                    <a:pt x="8477246" y="1680019"/>
                  </a:lnTo>
                  <a:cubicBezTo>
                    <a:pt x="8474283" y="1742136"/>
                    <a:pt x="8470333" y="1873274"/>
                    <a:pt x="8468358" y="1948209"/>
                  </a:cubicBezTo>
                  <a:cubicBezTo>
                    <a:pt x="8400219" y="1983705"/>
                    <a:pt x="8293568" y="2003425"/>
                    <a:pt x="8190866" y="2003425"/>
                  </a:cubicBezTo>
                  <a:cubicBezTo>
                    <a:pt x="7955836" y="2003425"/>
                    <a:pt x="7805733" y="1855526"/>
                    <a:pt x="7805733" y="1674103"/>
                  </a:cubicBezTo>
                  <a:cubicBezTo>
                    <a:pt x="7805733" y="1483805"/>
                    <a:pt x="7963736" y="1339850"/>
                    <a:pt x="8219504" y="1339850"/>
                  </a:cubicBezTo>
                  <a:close/>
                  <a:moveTo>
                    <a:pt x="4896043" y="319087"/>
                  </a:moveTo>
                  <a:cubicBezTo>
                    <a:pt x="4853498" y="412835"/>
                    <a:pt x="4805017" y="522373"/>
                    <a:pt x="4754558" y="645726"/>
                  </a:cubicBezTo>
                  <a:cubicBezTo>
                    <a:pt x="4774347" y="645726"/>
                    <a:pt x="4896043" y="647700"/>
                    <a:pt x="4896043" y="647700"/>
                  </a:cubicBezTo>
                  <a:cubicBezTo>
                    <a:pt x="4896043" y="647700"/>
                    <a:pt x="4896043" y="647700"/>
                    <a:pt x="5014769" y="646713"/>
                  </a:cubicBezTo>
                  <a:cubicBezTo>
                    <a:pt x="5014769" y="646713"/>
                    <a:pt x="5025653" y="645726"/>
                    <a:pt x="5035547" y="645726"/>
                  </a:cubicBezTo>
                  <a:cubicBezTo>
                    <a:pt x="4973214" y="493755"/>
                    <a:pt x="4917809" y="363494"/>
                    <a:pt x="4896043" y="319087"/>
                  </a:cubicBezTo>
                  <a:close/>
                  <a:moveTo>
                    <a:pt x="8567130" y="317500"/>
                  </a:moveTo>
                  <a:cubicBezTo>
                    <a:pt x="8524826" y="411248"/>
                    <a:pt x="8475636" y="520786"/>
                    <a:pt x="8426446" y="644139"/>
                  </a:cubicBezTo>
                  <a:cubicBezTo>
                    <a:pt x="8446122" y="644139"/>
                    <a:pt x="8567130" y="646113"/>
                    <a:pt x="8567130" y="646113"/>
                  </a:cubicBezTo>
                  <a:cubicBezTo>
                    <a:pt x="8567130" y="646113"/>
                    <a:pt x="8567130" y="646113"/>
                    <a:pt x="8685186" y="645126"/>
                  </a:cubicBezTo>
                  <a:cubicBezTo>
                    <a:pt x="8685186" y="645126"/>
                    <a:pt x="8696008" y="644139"/>
                    <a:pt x="8705846" y="644139"/>
                  </a:cubicBezTo>
                  <a:cubicBezTo>
                    <a:pt x="8643866" y="492168"/>
                    <a:pt x="8588773" y="362894"/>
                    <a:pt x="8567130" y="317500"/>
                  </a:cubicBezTo>
                  <a:close/>
                  <a:moveTo>
                    <a:pt x="3936438" y="149613"/>
                  </a:moveTo>
                  <a:cubicBezTo>
                    <a:pt x="3906883" y="150601"/>
                    <a:pt x="3878312" y="152577"/>
                    <a:pt x="3861564" y="156530"/>
                  </a:cubicBezTo>
                  <a:cubicBezTo>
                    <a:pt x="3859593" y="223720"/>
                    <a:pt x="3857623" y="293874"/>
                    <a:pt x="3857623" y="355136"/>
                  </a:cubicBezTo>
                  <a:cubicBezTo>
                    <a:pt x="3857623" y="403553"/>
                    <a:pt x="3858608" y="446040"/>
                    <a:pt x="3859593" y="477659"/>
                  </a:cubicBezTo>
                  <a:cubicBezTo>
                    <a:pt x="3867475" y="478647"/>
                    <a:pt x="3880282" y="480624"/>
                    <a:pt x="3880282" y="480624"/>
                  </a:cubicBezTo>
                  <a:cubicBezTo>
                    <a:pt x="3880282" y="480624"/>
                    <a:pt x="3880282" y="480624"/>
                    <a:pt x="3933483" y="482600"/>
                  </a:cubicBezTo>
                  <a:cubicBezTo>
                    <a:pt x="4065500" y="482600"/>
                    <a:pt x="4221160" y="452957"/>
                    <a:pt x="4221160" y="313636"/>
                  </a:cubicBezTo>
                  <a:cubicBezTo>
                    <a:pt x="4221160" y="279053"/>
                    <a:pt x="4211307" y="249410"/>
                    <a:pt x="4192590" y="225696"/>
                  </a:cubicBezTo>
                  <a:cubicBezTo>
                    <a:pt x="4149241" y="173327"/>
                    <a:pt x="4061559" y="147637"/>
                    <a:pt x="3936438" y="149613"/>
                  </a:cubicBezTo>
                  <a:close/>
                  <a:moveTo>
                    <a:pt x="2558315" y="149613"/>
                  </a:moveTo>
                  <a:cubicBezTo>
                    <a:pt x="2529667" y="150601"/>
                    <a:pt x="2501018" y="152577"/>
                    <a:pt x="2484224" y="156530"/>
                  </a:cubicBezTo>
                  <a:cubicBezTo>
                    <a:pt x="2482248" y="223720"/>
                    <a:pt x="2481260" y="293874"/>
                    <a:pt x="2481260" y="356124"/>
                  </a:cubicBezTo>
                  <a:cubicBezTo>
                    <a:pt x="2481260" y="403553"/>
                    <a:pt x="2481260" y="446040"/>
                    <a:pt x="2482248" y="477659"/>
                  </a:cubicBezTo>
                  <a:cubicBezTo>
                    <a:pt x="2490151" y="478647"/>
                    <a:pt x="2502994" y="480624"/>
                    <a:pt x="2502994" y="480624"/>
                  </a:cubicBezTo>
                  <a:cubicBezTo>
                    <a:pt x="2502994" y="480624"/>
                    <a:pt x="2502994" y="480624"/>
                    <a:pt x="2556339" y="482600"/>
                  </a:cubicBezTo>
                  <a:cubicBezTo>
                    <a:pt x="2687727" y="482600"/>
                    <a:pt x="2844798" y="452957"/>
                    <a:pt x="2844798" y="313636"/>
                  </a:cubicBezTo>
                  <a:cubicBezTo>
                    <a:pt x="2844798" y="279053"/>
                    <a:pt x="2834920" y="249410"/>
                    <a:pt x="2815162" y="225696"/>
                  </a:cubicBezTo>
                  <a:cubicBezTo>
                    <a:pt x="2772684" y="173327"/>
                    <a:pt x="2684763" y="147637"/>
                    <a:pt x="2558315" y="149613"/>
                  </a:cubicBezTo>
                  <a:close/>
                  <a:moveTo>
                    <a:pt x="7464842" y="142274"/>
                  </a:moveTo>
                  <a:cubicBezTo>
                    <a:pt x="7432294" y="141287"/>
                    <a:pt x="7396787" y="144249"/>
                    <a:pt x="7377062" y="148199"/>
                  </a:cubicBezTo>
                  <a:cubicBezTo>
                    <a:pt x="7372130" y="275580"/>
                    <a:pt x="7369171" y="425673"/>
                    <a:pt x="7369171" y="493807"/>
                  </a:cubicBezTo>
                  <a:cubicBezTo>
                    <a:pt x="7369171" y="550092"/>
                    <a:pt x="7369171" y="742644"/>
                    <a:pt x="7376075" y="883850"/>
                  </a:cubicBezTo>
                  <a:cubicBezTo>
                    <a:pt x="7407637" y="885825"/>
                    <a:pt x="7457938" y="885825"/>
                    <a:pt x="7489499" y="885825"/>
                  </a:cubicBezTo>
                  <a:cubicBezTo>
                    <a:pt x="7673936" y="885825"/>
                    <a:pt x="7767634" y="831515"/>
                    <a:pt x="7767634" y="723883"/>
                  </a:cubicBezTo>
                  <a:cubicBezTo>
                    <a:pt x="7767634" y="692284"/>
                    <a:pt x="7756785" y="662661"/>
                    <a:pt x="7735087" y="636987"/>
                  </a:cubicBezTo>
                  <a:cubicBezTo>
                    <a:pt x="7689717" y="580703"/>
                    <a:pt x="7600950" y="548117"/>
                    <a:pt x="7497390" y="551079"/>
                  </a:cubicBezTo>
                  <a:cubicBezTo>
                    <a:pt x="7497390" y="551079"/>
                    <a:pt x="7497390" y="551079"/>
                    <a:pt x="7445116" y="551079"/>
                  </a:cubicBezTo>
                  <a:cubicBezTo>
                    <a:pt x="7445116" y="551079"/>
                    <a:pt x="7445116" y="551079"/>
                    <a:pt x="7496403" y="415798"/>
                  </a:cubicBezTo>
                  <a:cubicBezTo>
                    <a:pt x="7496403" y="415798"/>
                    <a:pt x="7496403" y="415798"/>
                    <a:pt x="7500348" y="415798"/>
                  </a:cubicBezTo>
                  <a:cubicBezTo>
                    <a:pt x="7590101" y="419748"/>
                    <a:pt x="7661114" y="398024"/>
                    <a:pt x="7696621" y="354576"/>
                  </a:cubicBezTo>
                  <a:cubicBezTo>
                    <a:pt x="7713388" y="334827"/>
                    <a:pt x="7722265" y="311128"/>
                    <a:pt x="7722265" y="283480"/>
                  </a:cubicBezTo>
                  <a:cubicBezTo>
                    <a:pt x="7722265" y="181772"/>
                    <a:pt x="7652238" y="142274"/>
                    <a:pt x="7464842" y="142274"/>
                  </a:cubicBezTo>
                  <a:close/>
                  <a:moveTo>
                    <a:pt x="381419" y="142274"/>
                  </a:moveTo>
                  <a:cubicBezTo>
                    <a:pt x="348871" y="141287"/>
                    <a:pt x="313365" y="144249"/>
                    <a:pt x="292653" y="148199"/>
                  </a:cubicBezTo>
                  <a:cubicBezTo>
                    <a:pt x="288708" y="276568"/>
                    <a:pt x="285749" y="426660"/>
                    <a:pt x="285749" y="493807"/>
                  </a:cubicBezTo>
                  <a:cubicBezTo>
                    <a:pt x="285749" y="550092"/>
                    <a:pt x="285749" y="742644"/>
                    <a:pt x="292653" y="883850"/>
                  </a:cubicBezTo>
                  <a:cubicBezTo>
                    <a:pt x="324214" y="885825"/>
                    <a:pt x="374515" y="885825"/>
                    <a:pt x="406077" y="885825"/>
                  </a:cubicBezTo>
                  <a:cubicBezTo>
                    <a:pt x="590514" y="885825"/>
                    <a:pt x="684212" y="831515"/>
                    <a:pt x="684212" y="723883"/>
                  </a:cubicBezTo>
                  <a:cubicBezTo>
                    <a:pt x="684212" y="692284"/>
                    <a:pt x="673362" y="662661"/>
                    <a:pt x="651664" y="636987"/>
                  </a:cubicBezTo>
                  <a:cubicBezTo>
                    <a:pt x="606294" y="580703"/>
                    <a:pt x="516542" y="548117"/>
                    <a:pt x="412981" y="551079"/>
                  </a:cubicBezTo>
                  <a:cubicBezTo>
                    <a:pt x="412981" y="551079"/>
                    <a:pt x="412981" y="551079"/>
                    <a:pt x="360707" y="551079"/>
                  </a:cubicBezTo>
                  <a:cubicBezTo>
                    <a:pt x="360707" y="551079"/>
                    <a:pt x="360707" y="551079"/>
                    <a:pt x="412981" y="415798"/>
                  </a:cubicBezTo>
                  <a:cubicBezTo>
                    <a:pt x="412981" y="415798"/>
                    <a:pt x="412981" y="415798"/>
                    <a:pt x="416926" y="415798"/>
                  </a:cubicBezTo>
                  <a:cubicBezTo>
                    <a:pt x="505692" y="419748"/>
                    <a:pt x="576705" y="398024"/>
                    <a:pt x="613198" y="354576"/>
                  </a:cubicBezTo>
                  <a:cubicBezTo>
                    <a:pt x="628979" y="334827"/>
                    <a:pt x="637856" y="311128"/>
                    <a:pt x="637856" y="283480"/>
                  </a:cubicBezTo>
                  <a:cubicBezTo>
                    <a:pt x="637856" y="181772"/>
                    <a:pt x="567829" y="142274"/>
                    <a:pt x="381419" y="142274"/>
                  </a:cubicBezTo>
                  <a:close/>
                  <a:moveTo>
                    <a:pt x="8498139" y="33337"/>
                  </a:moveTo>
                  <a:cubicBezTo>
                    <a:pt x="8498139" y="33337"/>
                    <a:pt x="8498139" y="33337"/>
                    <a:pt x="8678817" y="33337"/>
                  </a:cubicBezTo>
                  <a:lnTo>
                    <a:pt x="8682766" y="33337"/>
                  </a:lnTo>
                  <a:cubicBezTo>
                    <a:pt x="8682766" y="33337"/>
                    <a:pt x="8682766" y="33337"/>
                    <a:pt x="9112246" y="998537"/>
                  </a:cubicBezTo>
                  <a:cubicBezTo>
                    <a:pt x="9112246" y="998537"/>
                    <a:pt x="9112246" y="998537"/>
                    <a:pt x="8845672" y="998537"/>
                  </a:cubicBezTo>
                  <a:cubicBezTo>
                    <a:pt x="8845672" y="998537"/>
                    <a:pt x="8845672" y="998537"/>
                    <a:pt x="8843697" y="993597"/>
                  </a:cubicBezTo>
                  <a:cubicBezTo>
                    <a:pt x="8829875" y="954080"/>
                    <a:pt x="8800256" y="876034"/>
                    <a:pt x="8757801" y="772303"/>
                  </a:cubicBezTo>
                  <a:cubicBezTo>
                    <a:pt x="8750890" y="771315"/>
                    <a:pt x="8724233" y="771315"/>
                    <a:pt x="8724233" y="771315"/>
                  </a:cubicBezTo>
                  <a:cubicBezTo>
                    <a:pt x="8724233" y="771315"/>
                    <a:pt x="8724233" y="771315"/>
                    <a:pt x="8566263" y="768351"/>
                  </a:cubicBezTo>
                  <a:cubicBezTo>
                    <a:pt x="8566263" y="768351"/>
                    <a:pt x="8384598" y="771315"/>
                    <a:pt x="8376700" y="772303"/>
                  </a:cubicBezTo>
                  <a:cubicBezTo>
                    <a:pt x="8346093" y="853312"/>
                    <a:pt x="8320423" y="927406"/>
                    <a:pt x="8300677" y="993597"/>
                  </a:cubicBezTo>
                  <a:cubicBezTo>
                    <a:pt x="8300677" y="993597"/>
                    <a:pt x="8300677" y="993597"/>
                    <a:pt x="8298702" y="998537"/>
                  </a:cubicBezTo>
                  <a:cubicBezTo>
                    <a:pt x="8298702" y="998537"/>
                    <a:pt x="8298702" y="998537"/>
                    <a:pt x="8067671" y="998537"/>
                  </a:cubicBezTo>
                  <a:cubicBezTo>
                    <a:pt x="8067671" y="998537"/>
                    <a:pt x="8067671" y="998537"/>
                    <a:pt x="8074582" y="985694"/>
                  </a:cubicBezTo>
                  <a:cubicBezTo>
                    <a:pt x="8102227" y="925431"/>
                    <a:pt x="8442849" y="184489"/>
                    <a:pt x="8496164" y="38276"/>
                  </a:cubicBezTo>
                  <a:cubicBezTo>
                    <a:pt x="8496164" y="38276"/>
                    <a:pt x="8496164" y="38276"/>
                    <a:pt x="8498139" y="33337"/>
                  </a:cubicBezTo>
                  <a:close/>
                  <a:moveTo>
                    <a:pt x="7117148" y="33337"/>
                  </a:moveTo>
                  <a:cubicBezTo>
                    <a:pt x="7117148" y="33337"/>
                    <a:pt x="7613264" y="34324"/>
                    <a:pt x="7613264" y="34324"/>
                  </a:cubicBezTo>
                  <a:cubicBezTo>
                    <a:pt x="7785225" y="38271"/>
                    <a:pt x="7968057" y="98473"/>
                    <a:pt x="7968057" y="257366"/>
                  </a:cubicBezTo>
                  <a:cubicBezTo>
                    <a:pt x="7968057" y="355070"/>
                    <a:pt x="7885041" y="438958"/>
                    <a:pt x="7763483" y="471526"/>
                  </a:cubicBezTo>
                  <a:cubicBezTo>
                    <a:pt x="7929514" y="520871"/>
                    <a:pt x="8018459" y="611667"/>
                    <a:pt x="8018459" y="734044"/>
                  </a:cubicBezTo>
                  <a:cubicBezTo>
                    <a:pt x="8018459" y="929453"/>
                    <a:pt x="7784237" y="998537"/>
                    <a:pt x="7564839" y="998537"/>
                  </a:cubicBezTo>
                  <a:cubicBezTo>
                    <a:pt x="7564839" y="998537"/>
                    <a:pt x="7564839" y="998537"/>
                    <a:pt x="7115171" y="998537"/>
                  </a:cubicBezTo>
                  <a:cubicBezTo>
                    <a:pt x="7115171" y="998537"/>
                    <a:pt x="7115171" y="998537"/>
                    <a:pt x="7116160" y="988668"/>
                  </a:cubicBezTo>
                  <a:cubicBezTo>
                    <a:pt x="7129995" y="865304"/>
                    <a:pt x="7130984" y="578112"/>
                    <a:pt x="7130984" y="493238"/>
                  </a:cubicBezTo>
                  <a:cubicBezTo>
                    <a:pt x="7130984" y="399481"/>
                    <a:pt x="7125054" y="144858"/>
                    <a:pt x="7118136" y="43206"/>
                  </a:cubicBezTo>
                  <a:close/>
                  <a:moveTo>
                    <a:pt x="6610731" y="33337"/>
                  </a:moveTo>
                  <a:cubicBezTo>
                    <a:pt x="6610731" y="33337"/>
                    <a:pt x="6610731" y="33337"/>
                    <a:pt x="6868169" y="33337"/>
                  </a:cubicBezTo>
                  <a:lnTo>
                    <a:pt x="6875074" y="33337"/>
                  </a:lnTo>
                  <a:cubicBezTo>
                    <a:pt x="6875074" y="33337"/>
                    <a:pt x="6875074" y="33337"/>
                    <a:pt x="6874087" y="42228"/>
                  </a:cubicBezTo>
                  <a:cubicBezTo>
                    <a:pt x="6867183" y="144972"/>
                    <a:pt x="6862251" y="398868"/>
                    <a:pt x="6862251" y="492721"/>
                  </a:cubicBezTo>
                  <a:cubicBezTo>
                    <a:pt x="6862251" y="577682"/>
                    <a:pt x="6863237" y="864179"/>
                    <a:pt x="6876060" y="988658"/>
                  </a:cubicBezTo>
                  <a:cubicBezTo>
                    <a:pt x="6876060" y="988658"/>
                    <a:pt x="6876060" y="988658"/>
                    <a:pt x="6877046" y="998537"/>
                  </a:cubicBezTo>
                  <a:cubicBezTo>
                    <a:pt x="6877046" y="998537"/>
                    <a:pt x="6877046" y="998537"/>
                    <a:pt x="6608758" y="998537"/>
                  </a:cubicBezTo>
                  <a:cubicBezTo>
                    <a:pt x="6608758" y="998537"/>
                    <a:pt x="6608758" y="998537"/>
                    <a:pt x="6609745" y="988658"/>
                  </a:cubicBezTo>
                  <a:cubicBezTo>
                    <a:pt x="6622567" y="864179"/>
                    <a:pt x="6624540" y="577682"/>
                    <a:pt x="6624540" y="492721"/>
                  </a:cubicBezTo>
                  <a:cubicBezTo>
                    <a:pt x="6624540" y="399856"/>
                    <a:pt x="6618622" y="144972"/>
                    <a:pt x="6611717" y="42228"/>
                  </a:cubicBezTo>
                  <a:cubicBezTo>
                    <a:pt x="6611717" y="42228"/>
                    <a:pt x="6611717" y="42228"/>
                    <a:pt x="6610731" y="33337"/>
                  </a:cubicBezTo>
                  <a:close/>
                  <a:moveTo>
                    <a:pt x="5547106" y="33337"/>
                  </a:moveTo>
                  <a:cubicBezTo>
                    <a:pt x="5547106" y="33337"/>
                    <a:pt x="5547106" y="33337"/>
                    <a:pt x="5968191" y="34324"/>
                  </a:cubicBezTo>
                  <a:cubicBezTo>
                    <a:pt x="6170352" y="38271"/>
                    <a:pt x="6410972" y="90578"/>
                    <a:pt x="6410972" y="313620"/>
                  </a:cubicBezTo>
                  <a:cubicBezTo>
                    <a:pt x="6410972" y="439945"/>
                    <a:pt x="6338983" y="522845"/>
                    <a:pt x="6193033" y="567256"/>
                  </a:cubicBezTo>
                  <a:cubicBezTo>
                    <a:pt x="6195005" y="570217"/>
                    <a:pt x="6197964" y="574165"/>
                    <a:pt x="6197964" y="574165"/>
                  </a:cubicBezTo>
                  <a:cubicBezTo>
                    <a:pt x="6277842" y="692594"/>
                    <a:pt x="6466196" y="968929"/>
                    <a:pt x="6476058" y="984720"/>
                  </a:cubicBezTo>
                  <a:cubicBezTo>
                    <a:pt x="6476058" y="984720"/>
                    <a:pt x="6476058" y="984720"/>
                    <a:pt x="6484933" y="998537"/>
                  </a:cubicBezTo>
                  <a:cubicBezTo>
                    <a:pt x="6484933" y="998537"/>
                    <a:pt x="6484933" y="998537"/>
                    <a:pt x="6197964" y="998537"/>
                  </a:cubicBezTo>
                  <a:cubicBezTo>
                    <a:pt x="6197964" y="998537"/>
                    <a:pt x="6197964" y="998537"/>
                    <a:pt x="6195005" y="994589"/>
                  </a:cubicBezTo>
                  <a:cubicBezTo>
                    <a:pt x="6134850" y="879120"/>
                    <a:pt x="5991859" y="637327"/>
                    <a:pt x="5898175" y="497186"/>
                  </a:cubicBezTo>
                  <a:cubicBezTo>
                    <a:pt x="5898175" y="497186"/>
                    <a:pt x="5898175" y="497186"/>
                    <a:pt x="5886341" y="480408"/>
                  </a:cubicBezTo>
                  <a:cubicBezTo>
                    <a:pt x="5886341" y="480408"/>
                    <a:pt x="5886341" y="480408"/>
                    <a:pt x="5905078" y="483369"/>
                  </a:cubicBezTo>
                  <a:cubicBezTo>
                    <a:pt x="5905078" y="483369"/>
                    <a:pt x="5929731" y="488303"/>
                    <a:pt x="5962274" y="486329"/>
                  </a:cubicBezTo>
                  <a:cubicBezTo>
                    <a:pt x="6058917" y="481395"/>
                    <a:pt x="6163449" y="424154"/>
                    <a:pt x="6163449" y="313620"/>
                  </a:cubicBezTo>
                  <a:cubicBezTo>
                    <a:pt x="6163449" y="279078"/>
                    <a:pt x="6153587" y="249471"/>
                    <a:pt x="6134850" y="225785"/>
                  </a:cubicBezTo>
                  <a:cubicBezTo>
                    <a:pt x="6092446" y="173478"/>
                    <a:pt x="6003693" y="147819"/>
                    <a:pt x="5878452" y="149792"/>
                  </a:cubicBezTo>
                  <a:cubicBezTo>
                    <a:pt x="5857743" y="150779"/>
                    <a:pt x="5828158" y="152753"/>
                    <a:pt x="5805477" y="155714"/>
                  </a:cubicBezTo>
                  <a:cubicBezTo>
                    <a:pt x="5800546" y="275130"/>
                    <a:pt x="5798574" y="426128"/>
                    <a:pt x="5798574" y="492251"/>
                  </a:cubicBezTo>
                  <a:cubicBezTo>
                    <a:pt x="5798574" y="578112"/>
                    <a:pt x="5799560" y="864317"/>
                    <a:pt x="5812380" y="988668"/>
                  </a:cubicBezTo>
                  <a:cubicBezTo>
                    <a:pt x="5812380" y="988668"/>
                    <a:pt x="5812380" y="988668"/>
                    <a:pt x="5813366" y="998537"/>
                  </a:cubicBezTo>
                  <a:cubicBezTo>
                    <a:pt x="5813366" y="998537"/>
                    <a:pt x="5813366" y="998537"/>
                    <a:pt x="5545133" y="998537"/>
                  </a:cubicBezTo>
                  <a:cubicBezTo>
                    <a:pt x="5545133" y="998537"/>
                    <a:pt x="5545133" y="998537"/>
                    <a:pt x="5546120" y="988668"/>
                  </a:cubicBezTo>
                  <a:cubicBezTo>
                    <a:pt x="5559926" y="864317"/>
                    <a:pt x="5560912" y="578112"/>
                    <a:pt x="5560912" y="492251"/>
                  </a:cubicBezTo>
                  <a:cubicBezTo>
                    <a:pt x="5560912" y="399481"/>
                    <a:pt x="5554995" y="144858"/>
                    <a:pt x="5548092" y="43206"/>
                  </a:cubicBezTo>
                  <a:close/>
                  <a:moveTo>
                    <a:pt x="4826252" y="33337"/>
                  </a:moveTo>
                  <a:cubicBezTo>
                    <a:pt x="4826252" y="33337"/>
                    <a:pt x="4826252" y="33337"/>
                    <a:pt x="4830201" y="33337"/>
                  </a:cubicBezTo>
                  <a:lnTo>
                    <a:pt x="5005943" y="33337"/>
                  </a:lnTo>
                  <a:cubicBezTo>
                    <a:pt x="5005943" y="33337"/>
                    <a:pt x="5005943" y="33337"/>
                    <a:pt x="5010880" y="33337"/>
                  </a:cubicBezTo>
                  <a:cubicBezTo>
                    <a:pt x="5010880" y="33337"/>
                    <a:pt x="5010880" y="33337"/>
                    <a:pt x="5440359" y="998537"/>
                  </a:cubicBezTo>
                  <a:cubicBezTo>
                    <a:pt x="5440359" y="998537"/>
                    <a:pt x="5440359" y="998537"/>
                    <a:pt x="5173785" y="998537"/>
                  </a:cubicBezTo>
                  <a:cubicBezTo>
                    <a:pt x="5173785" y="998537"/>
                    <a:pt x="5173785" y="998537"/>
                    <a:pt x="5171811" y="993597"/>
                  </a:cubicBezTo>
                  <a:cubicBezTo>
                    <a:pt x="5157988" y="955068"/>
                    <a:pt x="5127381" y="876034"/>
                    <a:pt x="5085915" y="771315"/>
                  </a:cubicBezTo>
                  <a:cubicBezTo>
                    <a:pt x="5079002" y="771315"/>
                    <a:pt x="5051358" y="771315"/>
                    <a:pt x="5051358" y="771315"/>
                  </a:cubicBezTo>
                  <a:cubicBezTo>
                    <a:pt x="5051358" y="771315"/>
                    <a:pt x="5051358" y="771315"/>
                    <a:pt x="4894377" y="769339"/>
                  </a:cubicBezTo>
                  <a:cubicBezTo>
                    <a:pt x="4894377" y="769339"/>
                    <a:pt x="4712711" y="771315"/>
                    <a:pt x="4704812" y="772303"/>
                  </a:cubicBezTo>
                  <a:cubicBezTo>
                    <a:pt x="4674206" y="852324"/>
                    <a:pt x="4648536" y="927406"/>
                    <a:pt x="4628790" y="993597"/>
                  </a:cubicBezTo>
                  <a:cubicBezTo>
                    <a:pt x="4628790" y="993597"/>
                    <a:pt x="4628790" y="993597"/>
                    <a:pt x="4626815" y="998537"/>
                  </a:cubicBezTo>
                  <a:cubicBezTo>
                    <a:pt x="4626815" y="998537"/>
                    <a:pt x="4626815" y="998537"/>
                    <a:pt x="4395783" y="998537"/>
                  </a:cubicBezTo>
                  <a:cubicBezTo>
                    <a:pt x="4395783" y="998537"/>
                    <a:pt x="4395783" y="998537"/>
                    <a:pt x="4402695" y="985694"/>
                  </a:cubicBezTo>
                  <a:cubicBezTo>
                    <a:pt x="4453048" y="878010"/>
                    <a:pt x="4773924" y="175598"/>
                    <a:pt x="4824277" y="38276"/>
                  </a:cubicBezTo>
                  <a:cubicBezTo>
                    <a:pt x="4824277" y="38276"/>
                    <a:pt x="4824277" y="38276"/>
                    <a:pt x="4826252" y="33337"/>
                  </a:cubicBezTo>
                  <a:close/>
                  <a:moveTo>
                    <a:pt x="3607185" y="33337"/>
                  </a:moveTo>
                  <a:cubicBezTo>
                    <a:pt x="3607185" y="33337"/>
                    <a:pt x="3607185" y="33337"/>
                    <a:pt x="4027738" y="33337"/>
                  </a:cubicBezTo>
                  <a:cubicBezTo>
                    <a:pt x="4230116" y="38271"/>
                    <a:pt x="4471984" y="89591"/>
                    <a:pt x="4471984" y="313620"/>
                  </a:cubicBezTo>
                  <a:cubicBezTo>
                    <a:pt x="4471984" y="509028"/>
                    <a:pt x="4299221" y="603772"/>
                    <a:pt x="3945799" y="603772"/>
                  </a:cubicBezTo>
                  <a:cubicBezTo>
                    <a:pt x="3945799" y="603772"/>
                    <a:pt x="3945799" y="603772"/>
                    <a:pt x="3907297" y="601798"/>
                  </a:cubicBezTo>
                  <a:cubicBezTo>
                    <a:pt x="3907297" y="601798"/>
                    <a:pt x="3869783" y="599824"/>
                    <a:pt x="3858924" y="599824"/>
                  </a:cubicBezTo>
                  <a:cubicBezTo>
                    <a:pt x="3859911" y="730097"/>
                    <a:pt x="3862873" y="899846"/>
                    <a:pt x="3872745" y="988668"/>
                  </a:cubicBezTo>
                  <a:cubicBezTo>
                    <a:pt x="3872745" y="988668"/>
                    <a:pt x="3872745" y="988668"/>
                    <a:pt x="3873732" y="998537"/>
                  </a:cubicBezTo>
                  <a:cubicBezTo>
                    <a:pt x="3873732" y="998537"/>
                    <a:pt x="3873732" y="998537"/>
                    <a:pt x="3605211" y="998537"/>
                  </a:cubicBezTo>
                  <a:cubicBezTo>
                    <a:pt x="3605211" y="998537"/>
                    <a:pt x="3605211" y="998537"/>
                    <a:pt x="3606198" y="988668"/>
                  </a:cubicBezTo>
                  <a:cubicBezTo>
                    <a:pt x="3619031" y="864317"/>
                    <a:pt x="3620019" y="578112"/>
                    <a:pt x="3620019" y="492251"/>
                  </a:cubicBezTo>
                  <a:cubicBezTo>
                    <a:pt x="3620019" y="399481"/>
                    <a:pt x="3615083" y="144858"/>
                    <a:pt x="3607185" y="43206"/>
                  </a:cubicBezTo>
                  <a:close/>
                  <a:moveTo>
                    <a:pt x="2229235" y="33337"/>
                  </a:moveTo>
                  <a:cubicBezTo>
                    <a:pt x="2229235" y="33337"/>
                    <a:pt x="2229235" y="33337"/>
                    <a:pt x="2650776" y="33337"/>
                  </a:cubicBezTo>
                  <a:cubicBezTo>
                    <a:pt x="2852168" y="38271"/>
                    <a:pt x="3094036" y="89591"/>
                    <a:pt x="3094036" y="313620"/>
                  </a:cubicBezTo>
                  <a:cubicBezTo>
                    <a:pt x="3094036" y="509028"/>
                    <a:pt x="2921273" y="603772"/>
                    <a:pt x="2567850" y="603772"/>
                  </a:cubicBezTo>
                  <a:cubicBezTo>
                    <a:pt x="2567850" y="603772"/>
                    <a:pt x="2567850" y="603772"/>
                    <a:pt x="2530336" y="601798"/>
                  </a:cubicBezTo>
                  <a:cubicBezTo>
                    <a:pt x="2530336" y="601798"/>
                    <a:pt x="2491835" y="599824"/>
                    <a:pt x="2480975" y="599824"/>
                  </a:cubicBezTo>
                  <a:cubicBezTo>
                    <a:pt x="2481962" y="730097"/>
                    <a:pt x="2484924" y="899846"/>
                    <a:pt x="2494796" y="988668"/>
                  </a:cubicBezTo>
                  <a:cubicBezTo>
                    <a:pt x="2494796" y="988668"/>
                    <a:pt x="2494796" y="988668"/>
                    <a:pt x="2495783" y="998537"/>
                  </a:cubicBezTo>
                  <a:cubicBezTo>
                    <a:pt x="2495783" y="998537"/>
                    <a:pt x="2495783" y="998537"/>
                    <a:pt x="2227261" y="998537"/>
                  </a:cubicBezTo>
                  <a:cubicBezTo>
                    <a:pt x="2227261" y="998537"/>
                    <a:pt x="2227261" y="998537"/>
                    <a:pt x="2228248" y="988668"/>
                  </a:cubicBezTo>
                  <a:cubicBezTo>
                    <a:pt x="2241082" y="864317"/>
                    <a:pt x="2242069" y="578112"/>
                    <a:pt x="2242069" y="492251"/>
                  </a:cubicBezTo>
                  <a:cubicBezTo>
                    <a:pt x="2242069" y="399481"/>
                    <a:pt x="2237133" y="144858"/>
                    <a:pt x="2229235" y="43206"/>
                  </a:cubicBezTo>
                  <a:close/>
                  <a:moveTo>
                    <a:pt x="1119574" y="33337"/>
                  </a:moveTo>
                  <a:cubicBezTo>
                    <a:pt x="1119574" y="33337"/>
                    <a:pt x="1119574" y="33337"/>
                    <a:pt x="1374442" y="33337"/>
                  </a:cubicBezTo>
                  <a:cubicBezTo>
                    <a:pt x="1374442" y="33337"/>
                    <a:pt x="1374442" y="33337"/>
                    <a:pt x="1376417" y="36298"/>
                  </a:cubicBezTo>
                  <a:cubicBezTo>
                    <a:pt x="1454458" y="134989"/>
                    <a:pt x="1680678" y="484356"/>
                    <a:pt x="1683641" y="488303"/>
                  </a:cubicBezTo>
                  <a:cubicBezTo>
                    <a:pt x="1747852" y="584034"/>
                    <a:pt x="1760694" y="603772"/>
                    <a:pt x="1775512" y="640288"/>
                  </a:cubicBezTo>
                  <a:cubicBezTo>
                    <a:pt x="1767609" y="520871"/>
                    <a:pt x="1763658" y="397507"/>
                    <a:pt x="1759706" y="276117"/>
                  </a:cubicBezTo>
                  <a:cubicBezTo>
                    <a:pt x="1759706" y="276117"/>
                    <a:pt x="1759706" y="276117"/>
                    <a:pt x="1749828" y="33337"/>
                  </a:cubicBezTo>
                  <a:cubicBezTo>
                    <a:pt x="1749828" y="33337"/>
                    <a:pt x="1749828" y="33337"/>
                    <a:pt x="1968145" y="33337"/>
                  </a:cubicBezTo>
                  <a:lnTo>
                    <a:pt x="1976047" y="33337"/>
                  </a:lnTo>
                  <a:cubicBezTo>
                    <a:pt x="1976047" y="33337"/>
                    <a:pt x="1976047" y="33337"/>
                    <a:pt x="1975060" y="43206"/>
                  </a:cubicBezTo>
                  <a:cubicBezTo>
                    <a:pt x="1968145" y="144858"/>
                    <a:pt x="1962217" y="398494"/>
                    <a:pt x="1962217" y="492251"/>
                  </a:cubicBezTo>
                  <a:cubicBezTo>
                    <a:pt x="1962217" y="578112"/>
                    <a:pt x="1963205" y="864317"/>
                    <a:pt x="1977035" y="988668"/>
                  </a:cubicBezTo>
                  <a:cubicBezTo>
                    <a:pt x="1977035" y="988668"/>
                    <a:pt x="1977035" y="988668"/>
                    <a:pt x="1978023" y="998537"/>
                  </a:cubicBezTo>
                  <a:cubicBezTo>
                    <a:pt x="1978023" y="998537"/>
                    <a:pt x="1978023" y="998537"/>
                    <a:pt x="1796257" y="998537"/>
                  </a:cubicBezTo>
                  <a:cubicBezTo>
                    <a:pt x="1796257" y="998537"/>
                    <a:pt x="1796257" y="998537"/>
                    <a:pt x="1794281" y="994589"/>
                  </a:cubicBezTo>
                  <a:cubicBezTo>
                    <a:pt x="1774524" y="961034"/>
                    <a:pt x="1387284" y="396520"/>
                    <a:pt x="1383332" y="390599"/>
                  </a:cubicBezTo>
                  <a:cubicBezTo>
                    <a:pt x="1347769" y="338293"/>
                    <a:pt x="1336903" y="312633"/>
                    <a:pt x="1329988" y="284999"/>
                  </a:cubicBezTo>
                  <a:cubicBezTo>
                    <a:pt x="1329988" y="284999"/>
                    <a:pt x="1329988" y="284999"/>
                    <a:pt x="1329988" y="285986"/>
                  </a:cubicBezTo>
                  <a:cubicBezTo>
                    <a:pt x="1329988" y="514950"/>
                    <a:pt x="1329988" y="752796"/>
                    <a:pt x="1342830" y="989655"/>
                  </a:cubicBezTo>
                  <a:cubicBezTo>
                    <a:pt x="1342830" y="989655"/>
                    <a:pt x="1342830" y="989655"/>
                    <a:pt x="1343818" y="998537"/>
                  </a:cubicBezTo>
                  <a:cubicBezTo>
                    <a:pt x="1343818" y="998537"/>
                    <a:pt x="1343818" y="998537"/>
                    <a:pt x="1117598" y="998537"/>
                  </a:cubicBezTo>
                  <a:cubicBezTo>
                    <a:pt x="1117598" y="998537"/>
                    <a:pt x="1117598" y="998537"/>
                    <a:pt x="1119574" y="988668"/>
                  </a:cubicBezTo>
                  <a:cubicBezTo>
                    <a:pt x="1132416" y="864317"/>
                    <a:pt x="1133404" y="578112"/>
                    <a:pt x="1133404" y="492251"/>
                  </a:cubicBezTo>
                  <a:cubicBezTo>
                    <a:pt x="1133404" y="398494"/>
                    <a:pt x="1127477" y="144858"/>
                    <a:pt x="1120562" y="43206"/>
                  </a:cubicBezTo>
                  <a:cubicBezTo>
                    <a:pt x="1120562" y="43206"/>
                    <a:pt x="1120562" y="43206"/>
                    <a:pt x="1119574" y="33337"/>
                  </a:cubicBezTo>
                  <a:close/>
                  <a:moveTo>
                    <a:pt x="33724" y="33337"/>
                  </a:moveTo>
                  <a:cubicBezTo>
                    <a:pt x="33724" y="33337"/>
                    <a:pt x="528523" y="34324"/>
                    <a:pt x="528523" y="34324"/>
                  </a:cubicBezTo>
                  <a:cubicBezTo>
                    <a:pt x="700370" y="38271"/>
                    <a:pt x="884068" y="98473"/>
                    <a:pt x="884068" y="257366"/>
                  </a:cubicBezTo>
                  <a:cubicBezTo>
                    <a:pt x="884068" y="355070"/>
                    <a:pt x="801107" y="438958"/>
                    <a:pt x="678642" y="471526"/>
                  </a:cubicBezTo>
                  <a:cubicBezTo>
                    <a:pt x="844563" y="520871"/>
                    <a:pt x="933449" y="611667"/>
                    <a:pt x="933449" y="734044"/>
                  </a:cubicBezTo>
                  <a:cubicBezTo>
                    <a:pt x="933449" y="929453"/>
                    <a:pt x="699382" y="998537"/>
                    <a:pt x="481117" y="998537"/>
                  </a:cubicBezTo>
                  <a:cubicBezTo>
                    <a:pt x="481117" y="998537"/>
                    <a:pt x="481117" y="998537"/>
                    <a:pt x="31749" y="998537"/>
                  </a:cubicBezTo>
                  <a:cubicBezTo>
                    <a:pt x="31749" y="998537"/>
                    <a:pt x="31749" y="998537"/>
                    <a:pt x="32737" y="988668"/>
                  </a:cubicBezTo>
                  <a:cubicBezTo>
                    <a:pt x="46563" y="865304"/>
                    <a:pt x="47551" y="578112"/>
                    <a:pt x="47551" y="493238"/>
                  </a:cubicBezTo>
                  <a:cubicBezTo>
                    <a:pt x="47551" y="399481"/>
                    <a:pt x="41625" y="144858"/>
                    <a:pt x="34712" y="43206"/>
                  </a:cubicBezTo>
                  <a:close/>
                  <a:moveTo>
                    <a:pt x="9593695" y="0"/>
                  </a:moveTo>
                  <a:cubicBezTo>
                    <a:pt x="9688492" y="0"/>
                    <a:pt x="9780327" y="17772"/>
                    <a:pt x="9834638" y="28633"/>
                  </a:cubicBezTo>
                  <a:cubicBezTo>
                    <a:pt x="9834638" y="28633"/>
                    <a:pt x="9834638" y="28633"/>
                    <a:pt x="9889936" y="38507"/>
                  </a:cubicBezTo>
                  <a:cubicBezTo>
                    <a:pt x="9889936" y="38507"/>
                    <a:pt x="9889936" y="38507"/>
                    <a:pt x="9889936" y="213271"/>
                  </a:cubicBezTo>
                  <a:cubicBezTo>
                    <a:pt x="9889936" y="213271"/>
                    <a:pt x="9889936" y="213271"/>
                    <a:pt x="9889936" y="249804"/>
                  </a:cubicBezTo>
                  <a:cubicBezTo>
                    <a:pt x="9889936" y="249804"/>
                    <a:pt x="9889936" y="249804"/>
                    <a:pt x="9834638" y="227094"/>
                  </a:cubicBezTo>
                  <a:cubicBezTo>
                    <a:pt x="9777365" y="203397"/>
                    <a:pt x="9670718" y="158966"/>
                    <a:pt x="9561109" y="158966"/>
                  </a:cubicBezTo>
                  <a:cubicBezTo>
                    <a:pt x="9415951" y="158966"/>
                    <a:pt x="9415951" y="224132"/>
                    <a:pt x="9415951" y="244867"/>
                  </a:cubicBezTo>
                  <a:cubicBezTo>
                    <a:pt x="9415951" y="319907"/>
                    <a:pt x="9533460" y="366313"/>
                    <a:pt x="9647019" y="411732"/>
                  </a:cubicBezTo>
                  <a:cubicBezTo>
                    <a:pt x="9801064" y="472948"/>
                    <a:pt x="9975846" y="543051"/>
                    <a:pt x="9975846" y="716828"/>
                  </a:cubicBezTo>
                  <a:cubicBezTo>
                    <a:pt x="9975846" y="903440"/>
                    <a:pt x="9806989" y="1016000"/>
                    <a:pt x="9523585" y="1016000"/>
                  </a:cubicBezTo>
                  <a:cubicBezTo>
                    <a:pt x="9414963" y="1016000"/>
                    <a:pt x="9308317" y="990328"/>
                    <a:pt x="9251044" y="977493"/>
                  </a:cubicBezTo>
                  <a:cubicBezTo>
                    <a:pt x="9251044" y="977493"/>
                    <a:pt x="9251044" y="977493"/>
                    <a:pt x="9233269" y="973543"/>
                  </a:cubicBezTo>
                  <a:cubicBezTo>
                    <a:pt x="9233269" y="973543"/>
                    <a:pt x="9233269" y="973543"/>
                    <a:pt x="9202658" y="966632"/>
                  </a:cubicBezTo>
                  <a:cubicBezTo>
                    <a:pt x="9202658" y="966632"/>
                    <a:pt x="9202658" y="966632"/>
                    <a:pt x="9202658" y="792855"/>
                  </a:cubicBezTo>
                  <a:cubicBezTo>
                    <a:pt x="9202658" y="792855"/>
                    <a:pt x="9202658" y="792855"/>
                    <a:pt x="9201670" y="756322"/>
                  </a:cubicBezTo>
                  <a:cubicBezTo>
                    <a:pt x="9201670" y="756322"/>
                    <a:pt x="9201670" y="756322"/>
                    <a:pt x="9249069" y="777057"/>
                  </a:cubicBezTo>
                  <a:cubicBezTo>
                    <a:pt x="9361640" y="829388"/>
                    <a:pt x="9463349" y="858021"/>
                    <a:pt x="9551234" y="862958"/>
                  </a:cubicBezTo>
                  <a:cubicBezTo>
                    <a:pt x="9642081" y="866908"/>
                    <a:pt x="9700342" y="853084"/>
                    <a:pt x="9727991" y="819514"/>
                  </a:cubicBezTo>
                  <a:cubicBezTo>
                    <a:pt x="9740828" y="804703"/>
                    <a:pt x="9746753" y="784956"/>
                    <a:pt x="9746753" y="760272"/>
                  </a:cubicBezTo>
                  <a:cubicBezTo>
                    <a:pt x="9746753" y="679308"/>
                    <a:pt x="9625294" y="630927"/>
                    <a:pt x="9507786" y="583533"/>
                  </a:cubicBezTo>
                  <a:cubicBezTo>
                    <a:pt x="9357690" y="522317"/>
                    <a:pt x="9186858" y="453201"/>
                    <a:pt x="9186858" y="283374"/>
                  </a:cubicBezTo>
                  <a:cubicBezTo>
                    <a:pt x="9186858" y="114534"/>
                    <a:pt x="9350778" y="0"/>
                    <a:pt x="9593695"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pPr marL="0" marR="0" lvl="0" indent="0" algn="l" defTabSz="913760" rtl="0" eaLnBrk="1" fontAlgn="auto" latinLnBrk="0" hangingPunct="1">
                <a:lnSpc>
                  <a:spcPct val="100000"/>
                </a:lnSpc>
                <a:spcBef>
                  <a:spcPts val="0"/>
                </a:spcBef>
                <a:spcAft>
                  <a:spcPts val="0"/>
                </a:spcAft>
                <a:buClrTx/>
                <a:buSzTx/>
                <a:buFontTx/>
                <a:buNone/>
                <a:tabLst/>
                <a:defRPr/>
              </a:pPr>
              <a:endParaRPr kumimoji="0" lang="en-GB" sz="1798" b="0" i="0" u="none" strike="noStrike" kern="1200" cap="none" spc="0" normalizeH="0" baseline="0" noProof="0" dirty="0">
                <a:ln>
                  <a:noFill/>
                </a:ln>
                <a:solidFill>
                  <a:srgbClr val="000000"/>
                </a:solidFill>
                <a:effectLst/>
                <a:uLnTx/>
                <a:uFillTx/>
                <a:latin typeface="BNPP Serif"/>
                <a:ea typeface="+mn-ea"/>
                <a:cs typeface="+mn-cs"/>
              </a:endParaRPr>
            </a:p>
          </p:txBody>
        </p:sp>
        <p:pic>
          <p:nvPicPr>
            <p:cNvPr id="55" name="Picture 8">
              <a:extLst>
                <a:ext uri="{FF2B5EF4-FFF2-40B4-BE49-F238E27FC236}">
                  <a16:creationId xmlns:a16="http://schemas.microsoft.com/office/drawing/2014/main" id="{A890CFA0-215A-4AFB-A6BA-3F4BC9899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971" y="5747478"/>
              <a:ext cx="642497" cy="642497"/>
            </a:xfrm>
            <a:prstGeom prst="rect">
              <a:avLst/>
            </a:prstGeom>
          </p:spPr>
        </p:pic>
      </p:grpSp>
      <p:sp>
        <p:nvSpPr>
          <p:cNvPr id="56" name="Freeform: Shape 21">
            <a:extLst>
              <a:ext uri="{FF2B5EF4-FFF2-40B4-BE49-F238E27FC236}">
                <a16:creationId xmlns:a16="http://schemas.microsoft.com/office/drawing/2014/main" id="{CAD0B8B6-915F-49C4-BFDC-2840A2C61B72}"/>
              </a:ext>
            </a:extLst>
          </p:cNvPr>
          <p:cNvSpPr>
            <a:spLocks noChangeAspect="1"/>
          </p:cNvSpPr>
          <p:nvPr userDrawn="1"/>
        </p:nvSpPr>
        <p:spPr bwMode="auto">
          <a:xfrm>
            <a:off x="6217189" y="9975687"/>
            <a:ext cx="802787" cy="360000"/>
          </a:xfrm>
          <a:custGeom>
            <a:avLst/>
            <a:gdLst>
              <a:gd name="connsiteX0" fmla="*/ 11556870 w 12191997"/>
              <a:gd name="connsiteY0" fmla="*/ 4545013 h 5467351"/>
              <a:gd name="connsiteX1" fmla="*/ 11363322 w 12191997"/>
              <a:gd name="connsiteY1" fmla="*/ 4909487 h 5467351"/>
              <a:gd name="connsiteX2" fmla="*/ 11545349 w 12191997"/>
              <a:gd name="connsiteY2" fmla="*/ 5270501 h 5467351"/>
              <a:gd name="connsiteX3" fmla="*/ 11766547 w 12191997"/>
              <a:gd name="connsiteY3" fmla="*/ 5150548 h 5467351"/>
              <a:gd name="connsiteX4" fmla="*/ 11766547 w 12191997"/>
              <a:gd name="connsiteY4" fmla="*/ 4603837 h 5467351"/>
              <a:gd name="connsiteX5" fmla="*/ 11556870 w 12191997"/>
              <a:gd name="connsiteY5" fmla="*/ 4545013 h 5467351"/>
              <a:gd name="connsiteX6" fmla="*/ 9201507 w 12191997"/>
              <a:gd name="connsiteY6" fmla="*/ 4545013 h 5467351"/>
              <a:gd name="connsiteX7" fmla="*/ 8986834 w 12191997"/>
              <a:gd name="connsiteY7" fmla="*/ 4917642 h 5467351"/>
              <a:gd name="connsiteX8" fmla="*/ 9201507 w 12191997"/>
              <a:gd name="connsiteY8" fmla="*/ 5287963 h 5467351"/>
              <a:gd name="connsiteX9" fmla="*/ 9413872 w 12191997"/>
              <a:gd name="connsiteY9" fmla="*/ 4921103 h 5467351"/>
              <a:gd name="connsiteX10" fmla="*/ 9201507 w 12191997"/>
              <a:gd name="connsiteY10" fmla="*/ 4545013 h 5467351"/>
              <a:gd name="connsiteX11" fmla="*/ 7199309 w 12191997"/>
              <a:gd name="connsiteY11" fmla="*/ 4391025 h 5467351"/>
              <a:gd name="connsiteX12" fmla="*/ 7429496 w 12191997"/>
              <a:gd name="connsiteY12" fmla="*/ 4391025 h 5467351"/>
              <a:gd name="connsiteX13" fmla="*/ 7615234 w 12191997"/>
              <a:gd name="connsiteY13" fmla="*/ 5172075 h 5467351"/>
              <a:gd name="connsiteX14" fmla="*/ 7831134 w 12191997"/>
              <a:gd name="connsiteY14" fmla="*/ 4391025 h 5467351"/>
              <a:gd name="connsiteX15" fmla="*/ 8064496 w 12191997"/>
              <a:gd name="connsiteY15" fmla="*/ 4391025 h 5467351"/>
              <a:gd name="connsiteX16" fmla="*/ 8278809 w 12191997"/>
              <a:gd name="connsiteY16" fmla="*/ 5172075 h 5467351"/>
              <a:gd name="connsiteX17" fmla="*/ 8466134 w 12191997"/>
              <a:gd name="connsiteY17" fmla="*/ 4391025 h 5467351"/>
              <a:gd name="connsiteX18" fmla="*/ 8694734 w 12191997"/>
              <a:gd name="connsiteY18" fmla="*/ 4391025 h 5467351"/>
              <a:gd name="connsiteX19" fmla="*/ 8402634 w 12191997"/>
              <a:gd name="connsiteY19" fmla="*/ 5441950 h 5467351"/>
              <a:gd name="connsiteX20" fmla="*/ 8166096 w 12191997"/>
              <a:gd name="connsiteY20" fmla="*/ 5441950 h 5467351"/>
              <a:gd name="connsiteX21" fmla="*/ 7948609 w 12191997"/>
              <a:gd name="connsiteY21" fmla="*/ 4667250 h 5467351"/>
              <a:gd name="connsiteX22" fmla="*/ 7731121 w 12191997"/>
              <a:gd name="connsiteY22" fmla="*/ 5441950 h 5467351"/>
              <a:gd name="connsiteX23" fmla="*/ 7491409 w 12191997"/>
              <a:gd name="connsiteY23" fmla="*/ 5441950 h 5467351"/>
              <a:gd name="connsiteX24" fmla="*/ 10313018 w 12191997"/>
              <a:gd name="connsiteY24" fmla="*/ 4365625 h 5467351"/>
              <a:gd name="connsiteX25" fmla="*/ 10499722 w 12191997"/>
              <a:gd name="connsiteY25" fmla="*/ 4661787 h 5467351"/>
              <a:gd name="connsiteX26" fmla="*/ 10315323 w 12191997"/>
              <a:gd name="connsiteY26" fmla="*/ 4683683 h 5467351"/>
              <a:gd name="connsiteX27" fmla="*/ 10248479 w 12191997"/>
              <a:gd name="connsiteY27" fmla="*/ 4576511 h 5467351"/>
              <a:gd name="connsiteX28" fmla="*/ 10067538 w 12191997"/>
              <a:gd name="connsiteY28" fmla="*/ 4687140 h 5467351"/>
              <a:gd name="connsiteX29" fmla="*/ 10067538 w 12191997"/>
              <a:gd name="connsiteY29" fmla="*/ 5441950 h 5467351"/>
              <a:gd name="connsiteX30" fmla="*/ 9852022 w 12191997"/>
              <a:gd name="connsiteY30" fmla="*/ 5441950 h 5467351"/>
              <a:gd name="connsiteX31" fmla="*/ 9852022 w 12191997"/>
              <a:gd name="connsiteY31" fmla="*/ 4390978 h 5467351"/>
              <a:gd name="connsiteX32" fmla="*/ 10045641 w 12191997"/>
              <a:gd name="connsiteY32" fmla="*/ 4390978 h 5467351"/>
              <a:gd name="connsiteX33" fmla="*/ 10045641 w 12191997"/>
              <a:gd name="connsiteY33" fmla="*/ 4493540 h 5467351"/>
              <a:gd name="connsiteX34" fmla="*/ 10313018 w 12191997"/>
              <a:gd name="connsiteY34" fmla="*/ 4365625 h 5467351"/>
              <a:gd name="connsiteX35" fmla="*/ 9201505 w 12191997"/>
              <a:gd name="connsiteY35" fmla="*/ 4365625 h 5467351"/>
              <a:gd name="connsiteX36" fmla="*/ 9634535 w 12191997"/>
              <a:gd name="connsiteY36" fmla="*/ 4921097 h 5467351"/>
              <a:gd name="connsiteX37" fmla="*/ 9201505 w 12191997"/>
              <a:gd name="connsiteY37" fmla="*/ 5467350 h 5467351"/>
              <a:gd name="connsiteX38" fmla="*/ 8766172 w 12191997"/>
              <a:gd name="connsiteY38" fmla="*/ 4917640 h 5467351"/>
              <a:gd name="connsiteX39" fmla="*/ 9201505 w 12191997"/>
              <a:gd name="connsiteY39" fmla="*/ 4365625 h 5467351"/>
              <a:gd name="connsiteX40" fmla="*/ 11981591 w 12191997"/>
              <a:gd name="connsiteY40" fmla="*/ 3957638 h 5467351"/>
              <a:gd name="connsiteX41" fmla="*/ 11981591 w 12191997"/>
              <a:gd name="connsiteY41" fmla="*/ 5212853 h 5467351"/>
              <a:gd name="connsiteX42" fmla="*/ 12039171 w 12191997"/>
              <a:gd name="connsiteY42" fmla="*/ 5283099 h 5467351"/>
              <a:gd name="connsiteX43" fmla="*/ 12141665 w 12191997"/>
              <a:gd name="connsiteY43" fmla="*/ 5241643 h 5467351"/>
              <a:gd name="connsiteX44" fmla="*/ 12155484 w 12191997"/>
              <a:gd name="connsiteY44" fmla="*/ 5398257 h 5467351"/>
              <a:gd name="connsiteX45" fmla="*/ 11973530 w 12191997"/>
              <a:gd name="connsiteY45" fmla="*/ 5467351 h 5467351"/>
              <a:gd name="connsiteX46" fmla="*/ 11799636 w 12191997"/>
              <a:gd name="connsiteY46" fmla="*/ 5317647 h 5467351"/>
              <a:gd name="connsiteX47" fmla="*/ 11496763 w 12191997"/>
              <a:gd name="connsiteY47" fmla="*/ 5467351 h 5467351"/>
              <a:gd name="connsiteX48" fmla="*/ 11136309 w 12191997"/>
              <a:gd name="connsiteY48" fmla="*/ 4919202 h 5467351"/>
              <a:gd name="connsiteX49" fmla="*/ 11510582 w 12191997"/>
              <a:gd name="connsiteY49" fmla="*/ 4366447 h 5467351"/>
              <a:gd name="connsiteX50" fmla="*/ 11766240 w 12191997"/>
              <a:gd name="connsiteY50" fmla="*/ 4430935 h 5467351"/>
              <a:gd name="connsiteX51" fmla="*/ 11766240 w 12191997"/>
              <a:gd name="connsiteY51" fmla="*/ 3997943 h 5467351"/>
              <a:gd name="connsiteX52" fmla="*/ 11981591 w 12191997"/>
              <a:gd name="connsiteY52" fmla="*/ 3957638 h 5467351"/>
              <a:gd name="connsiteX53" fmla="*/ 10860822 w 12191997"/>
              <a:gd name="connsiteY53" fmla="*/ 3957638 h 5467351"/>
              <a:gd name="connsiteX54" fmla="*/ 10860822 w 12191997"/>
              <a:gd name="connsiteY54" fmla="*/ 5200186 h 5467351"/>
              <a:gd name="connsiteX55" fmla="*/ 10934422 w 12191997"/>
              <a:gd name="connsiteY55" fmla="*/ 5279645 h 5467351"/>
              <a:gd name="connsiteX56" fmla="*/ 11062072 w 12191997"/>
              <a:gd name="connsiteY56" fmla="*/ 5238188 h 5467351"/>
              <a:gd name="connsiteX57" fmla="*/ 11083922 w 12191997"/>
              <a:gd name="connsiteY57" fmla="*/ 5404015 h 5467351"/>
              <a:gd name="connsiteX58" fmla="*/ 10864272 w 12191997"/>
              <a:gd name="connsiteY58" fmla="*/ 5467351 h 5467351"/>
              <a:gd name="connsiteX59" fmla="*/ 10645772 w 12191997"/>
              <a:gd name="connsiteY59" fmla="*/ 5200186 h 5467351"/>
              <a:gd name="connsiteX60" fmla="*/ 10645772 w 12191997"/>
              <a:gd name="connsiteY60" fmla="*/ 3997943 h 5467351"/>
              <a:gd name="connsiteX61" fmla="*/ 10860822 w 12191997"/>
              <a:gd name="connsiteY61" fmla="*/ 3957638 h 5467351"/>
              <a:gd name="connsiteX62" fmla="*/ 11587436 w 12191997"/>
              <a:gd name="connsiteY62" fmla="*/ 3495675 h 5467351"/>
              <a:gd name="connsiteX63" fmla="*/ 11412534 w 12191997"/>
              <a:gd name="connsiteY63" fmla="*/ 3669325 h 5467351"/>
              <a:gd name="connsiteX64" fmla="*/ 11648422 w 12191997"/>
              <a:gd name="connsiteY64" fmla="*/ 3787775 h 5467351"/>
              <a:gd name="connsiteX65" fmla="*/ 11926884 w 12191997"/>
              <a:gd name="connsiteY65" fmla="*/ 3642875 h 5467351"/>
              <a:gd name="connsiteX66" fmla="*/ 11587436 w 12191997"/>
              <a:gd name="connsiteY66" fmla="*/ 3495675 h 5467351"/>
              <a:gd name="connsiteX67" fmla="*/ 9019688 w 12191997"/>
              <a:gd name="connsiteY67" fmla="*/ 3495675 h 5467351"/>
              <a:gd name="connsiteX68" fmla="*/ 8845547 w 12191997"/>
              <a:gd name="connsiteY68" fmla="*/ 3669325 h 5467351"/>
              <a:gd name="connsiteX69" fmla="*/ 9080810 w 12191997"/>
              <a:gd name="connsiteY69" fmla="*/ 3787775 h 5467351"/>
              <a:gd name="connsiteX70" fmla="*/ 9359897 w 12191997"/>
              <a:gd name="connsiteY70" fmla="*/ 3642875 h 5467351"/>
              <a:gd name="connsiteX71" fmla="*/ 9019688 w 12191997"/>
              <a:gd name="connsiteY71" fmla="*/ 3495675 h 5467351"/>
              <a:gd name="connsiteX72" fmla="*/ 7153272 w 12191997"/>
              <a:gd name="connsiteY72" fmla="*/ 2988663 h 5467351"/>
              <a:gd name="connsiteX73" fmla="*/ 6813547 w 12191997"/>
              <a:gd name="connsiteY73" fmla="*/ 3184155 h 5467351"/>
              <a:gd name="connsiteX74" fmla="*/ 6932566 w 12191997"/>
              <a:gd name="connsiteY74" fmla="*/ 3308351 h 5467351"/>
              <a:gd name="connsiteX75" fmla="*/ 7153272 w 12191997"/>
              <a:gd name="connsiteY75" fmla="*/ 3192205 h 5467351"/>
              <a:gd name="connsiteX76" fmla="*/ 3630613 w 12191997"/>
              <a:gd name="connsiteY76" fmla="*/ 2988663 h 5467351"/>
              <a:gd name="connsiteX77" fmla="*/ 3292475 w 12191997"/>
              <a:gd name="connsiteY77" fmla="*/ 3184155 h 5467351"/>
              <a:gd name="connsiteX78" fmla="*/ 3410938 w 12191997"/>
              <a:gd name="connsiteY78" fmla="*/ 3308351 h 5467351"/>
              <a:gd name="connsiteX79" fmla="*/ 3630613 w 12191997"/>
              <a:gd name="connsiteY79" fmla="*/ 3192205 h 5467351"/>
              <a:gd name="connsiteX80" fmla="*/ 1193580 w 12191997"/>
              <a:gd name="connsiteY80" fmla="*/ 2566988 h 5467351"/>
              <a:gd name="connsiteX81" fmla="*/ 981074 w 12191997"/>
              <a:gd name="connsiteY81" fmla="*/ 2938821 h 5467351"/>
              <a:gd name="connsiteX82" fmla="*/ 1193580 w 12191997"/>
              <a:gd name="connsiteY82" fmla="*/ 3308351 h 5467351"/>
              <a:gd name="connsiteX83" fmla="*/ 1404937 w 12191997"/>
              <a:gd name="connsiteY83" fmla="*/ 2942274 h 5467351"/>
              <a:gd name="connsiteX84" fmla="*/ 1193580 w 12191997"/>
              <a:gd name="connsiteY84" fmla="*/ 2566988 h 5467351"/>
              <a:gd name="connsiteX85" fmla="*/ 11671297 w 12191997"/>
              <a:gd name="connsiteY85" fmla="*/ 2560638 h 5467351"/>
              <a:gd name="connsiteX86" fmla="*/ 11485559 w 12191997"/>
              <a:gd name="connsiteY86" fmla="*/ 2788445 h 5467351"/>
              <a:gd name="connsiteX87" fmla="*/ 11671297 w 12191997"/>
              <a:gd name="connsiteY87" fmla="*/ 3016252 h 5467351"/>
              <a:gd name="connsiteX88" fmla="*/ 11857035 w 12191997"/>
              <a:gd name="connsiteY88" fmla="*/ 2788445 h 5467351"/>
              <a:gd name="connsiteX89" fmla="*/ 11671297 w 12191997"/>
              <a:gd name="connsiteY89" fmla="*/ 2560638 h 5467351"/>
              <a:gd name="connsiteX90" fmla="*/ 9104310 w 12191997"/>
              <a:gd name="connsiteY90" fmla="*/ 2560638 h 5467351"/>
              <a:gd name="connsiteX91" fmla="*/ 8918572 w 12191997"/>
              <a:gd name="connsiteY91" fmla="*/ 2788445 h 5467351"/>
              <a:gd name="connsiteX92" fmla="*/ 9104310 w 12191997"/>
              <a:gd name="connsiteY92" fmla="*/ 3016252 h 5467351"/>
              <a:gd name="connsiteX93" fmla="*/ 9290048 w 12191997"/>
              <a:gd name="connsiteY93" fmla="*/ 2788445 h 5467351"/>
              <a:gd name="connsiteX94" fmla="*/ 9104310 w 12191997"/>
              <a:gd name="connsiteY94" fmla="*/ 2560638 h 5467351"/>
              <a:gd name="connsiteX95" fmla="*/ 9729784 w 12191997"/>
              <a:gd name="connsiteY95" fmla="*/ 2413000 h 5467351"/>
              <a:gd name="connsiteX96" fmla="*/ 9945684 w 12191997"/>
              <a:gd name="connsiteY96" fmla="*/ 2413000 h 5467351"/>
              <a:gd name="connsiteX97" fmla="*/ 9945684 w 12191997"/>
              <a:gd name="connsiteY97" fmla="*/ 3462338 h 5467351"/>
              <a:gd name="connsiteX98" fmla="*/ 9729784 w 12191997"/>
              <a:gd name="connsiteY98" fmla="*/ 3462338 h 5467351"/>
              <a:gd name="connsiteX99" fmla="*/ 11673475 w 12191997"/>
              <a:gd name="connsiteY99" fmla="*/ 2386013 h 5467351"/>
              <a:gd name="connsiteX100" fmla="*/ 11824350 w 12191997"/>
              <a:gd name="connsiteY100" fmla="*/ 2412507 h 5467351"/>
              <a:gd name="connsiteX101" fmla="*/ 12149134 w 12191997"/>
              <a:gd name="connsiteY101" fmla="*/ 2412507 h 5467351"/>
              <a:gd name="connsiteX102" fmla="*/ 12149134 w 12191997"/>
              <a:gd name="connsiteY102" fmla="*/ 2606026 h 5467351"/>
              <a:gd name="connsiteX103" fmla="*/ 12004018 w 12191997"/>
              <a:gd name="connsiteY103" fmla="*/ 2597962 h 5467351"/>
              <a:gd name="connsiteX104" fmla="*/ 12055845 w 12191997"/>
              <a:gd name="connsiteY104" fmla="*/ 2790329 h 5467351"/>
              <a:gd name="connsiteX105" fmla="*/ 11671172 w 12191997"/>
              <a:gd name="connsiteY105" fmla="*/ 3190038 h 5467351"/>
              <a:gd name="connsiteX106" fmla="*/ 11568669 w 12191997"/>
              <a:gd name="connsiteY106" fmla="*/ 3178519 h 5467351"/>
              <a:gd name="connsiteX107" fmla="*/ 11503021 w 12191997"/>
              <a:gd name="connsiteY107" fmla="*/ 3259152 h 5467351"/>
              <a:gd name="connsiteX108" fmla="*/ 12141072 w 12191997"/>
              <a:gd name="connsiteY108" fmla="*/ 3617393 h 5467351"/>
              <a:gd name="connsiteX109" fmla="*/ 11642379 w 12191997"/>
              <a:gd name="connsiteY109" fmla="*/ 3956051 h 5467351"/>
              <a:gd name="connsiteX110" fmla="*/ 11209334 w 12191997"/>
              <a:gd name="connsiteY110" fmla="*/ 3692266 h 5467351"/>
              <a:gd name="connsiteX111" fmla="*/ 11389002 w 12191997"/>
              <a:gd name="connsiteY111" fmla="*/ 3443456 h 5467351"/>
              <a:gd name="connsiteX112" fmla="*/ 11300320 w 12191997"/>
              <a:gd name="connsiteY112" fmla="*/ 3294861 h 5467351"/>
              <a:gd name="connsiteX113" fmla="*/ 11425857 w 12191997"/>
              <a:gd name="connsiteY113" fmla="*/ 3109405 h 5467351"/>
              <a:gd name="connsiteX114" fmla="*/ 11284196 w 12191997"/>
              <a:gd name="connsiteY114" fmla="*/ 2785722 h 5467351"/>
              <a:gd name="connsiteX115" fmla="*/ 11673475 w 12191997"/>
              <a:gd name="connsiteY115" fmla="*/ 2386013 h 5467351"/>
              <a:gd name="connsiteX116" fmla="*/ 10753408 w 12191997"/>
              <a:gd name="connsiteY116" fmla="*/ 2386013 h 5467351"/>
              <a:gd name="connsiteX117" fmla="*/ 11061697 w 12191997"/>
              <a:gd name="connsiteY117" fmla="*/ 2720997 h 5467351"/>
              <a:gd name="connsiteX118" fmla="*/ 11061697 w 12191997"/>
              <a:gd name="connsiteY118" fmla="*/ 3462338 h 5467351"/>
              <a:gd name="connsiteX119" fmla="*/ 10846585 w 12191997"/>
              <a:gd name="connsiteY119" fmla="*/ 3462338 h 5467351"/>
              <a:gd name="connsiteX120" fmla="*/ 10846585 w 12191997"/>
              <a:gd name="connsiteY120" fmla="*/ 2764741 h 5467351"/>
              <a:gd name="connsiteX121" fmla="*/ 10683238 w 12191997"/>
              <a:gd name="connsiteY121" fmla="*/ 2590918 h 5467351"/>
              <a:gd name="connsiteX122" fmla="*/ 10449721 w 12191997"/>
              <a:gd name="connsiteY122" fmla="*/ 2668045 h 5467351"/>
              <a:gd name="connsiteX123" fmla="*/ 10449721 w 12191997"/>
              <a:gd name="connsiteY123" fmla="*/ 3462338 h 5467351"/>
              <a:gd name="connsiteX124" fmla="*/ 10234609 w 12191997"/>
              <a:gd name="connsiteY124" fmla="*/ 3462338 h 5467351"/>
              <a:gd name="connsiteX125" fmla="*/ 10234609 w 12191997"/>
              <a:gd name="connsiteY125" fmla="*/ 2412489 h 5467351"/>
              <a:gd name="connsiteX126" fmla="*/ 10427865 w 12191997"/>
              <a:gd name="connsiteY126" fmla="*/ 2412489 h 5467351"/>
              <a:gd name="connsiteX127" fmla="*/ 10427865 w 12191997"/>
              <a:gd name="connsiteY127" fmla="*/ 2506884 h 5467351"/>
              <a:gd name="connsiteX128" fmla="*/ 10753408 w 12191997"/>
              <a:gd name="connsiteY128" fmla="*/ 2386013 h 5467351"/>
              <a:gd name="connsiteX129" fmla="*/ 9106488 w 12191997"/>
              <a:gd name="connsiteY129" fmla="*/ 2386013 h 5467351"/>
              <a:gd name="connsiteX130" fmla="*/ 9257363 w 12191997"/>
              <a:gd name="connsiteY130" fmla="*/ 2412507 h 5467351"/>
              <a:gd name="connsiteX131" fmla="*/ 9582147 w 12191997"/>
              <a:gd name="connsiteY131" fmla="*/ 2412507 h 5467351"/>
              <a:gd name="connsiteX132" fmla="*/ 9582147 w 12191997"/>
              <a:gd name="connsiteY132" fmla="*/ 2606026 h 5467351"/>
              <a:gd name="connsiteX133" fmla="*/ 9437031 w 12191997"/>
              <a:gd name="connsiteY133" fmla="*/ 2597962 h 5467351"/>
              <a:gd name="connsiteX134" fmla="*/ 9488858 w 12191997"/>
              <a:gd name="connsiteY134" fmla="*/ 2790329 h 5467351"/>
              <a:gd name="connsiteX135" fmla="*/ 9105337 w 12191997"/>
              <a:gd name="connsiteY135" fmla="*/ 3190038 h 5467351"/>
              <a:gd name="connsiteX136" fmla="*/ 9001682 w 12191997"/>
              <a:gd name="connsiteY136" fmla="*/ 3178519 h 5467351"/>
              <a:gd name="connsiteX137" fmla="*/ 8936035 w 12191997"/>
              <a:gd name="connsiteY137" fmla="*/ 3259152 h 5467351"/>
              <a:gd name="connsiteX138" fmla="*/ 9574085 w 12191997"/>
              <a:gd name="connsiteY138" fmla="*/ 3617393 h 5467351"/>
              <a:gd name="connsiteX139" fmla="*/ 9075392 w 12191997"/>
              <a:gd name="connsiteY139" fmla="*/ 3956051 h 5467351"/>
              <a:gd name="connsiteX140" fmla="*/ 8642347 w 12191997"/>
              <a:gd name="connsiteY140" fmla="*/ 3692266 h 5467351"/>
              <a:gd name="connsiteX141" fmla="*/ 8822015 w 12191997"/>
              <a:gd name="connsiteY141" fmla="*/ 3443456 h 5467351"/>
              <a:gd name="connsiteX142" fmla="*/ 8733333 w 12191997"/>
              <a:gd name="connsiteY142" fmla="*/ 3294861 h 5467351"/>
              <a:gd name="connsiteX143" fmla="*/ 8860021 w 12191997"/>
              <a:gd name="connsiteY143" fmla="*/ 3109405 h 5467351"/>
              <a:gd name="connsiteX144" fmla="*/ 8717209 w 12191997"/>
              <a:gd name="connsiteY144" fmla="*/ 2785722 h 5467351"/>
              <a:gd name="connsiteX145" fmla="*/ 9106488 w 12191997"/>
              <a:gd name="connsiteY145" fmla="*/ 2386013 h 5467351"/>
              <a:gd name="connsiteX146" fmla="*/ 8186695 w 12191997"/>
              <a:gd name="connsiteY146" fmla="*/ 2386013 h 5467351"/>
              <a:gd name="connsiteX147" fmla="*/ 8496297 w 12191997"/>
              <a:gd name="connsiteY147" fmla="*/ 2720997 h 5467351"/>
              <a:gd name="connsiteX148" fmla="*/ 8496297 w 12191997"/>
              <a:gd name="connsiteY148" fmla="*/ 3462338 h 5467351"/>
              <a:gd name="connsiteX149" fmla="*/ 8279921 w 12191997"/>
              <a:gd name="connsiteY149" fmla="*/ 3462338 h 5467351"/>
              <a:gd name="connsiteX150" fmla="*/ 8279921 w 12191997"/>
              <a:gd name="connsiteY150" fmla="*/ 2764741 h 5467351"/>
              <a:gd name="connsiteX151" fmla="*/ 8116487 w 12191997"/>
              <a:gd name="connsiteY151" fmla="*/ 2590918 h 5467351"/>
              <a:gd name="connsiteX152" fmla="*/ 7882847 w 12191997"/>
              <a:gd name="connsiteY152" fmla="*/ 2668045 h 5467351"/>
              <a:gd name="connsiteX153" fmla="*/ 7882847 w 12191997"/>
              <a:gd name="connsiteY153" fmla="*/ 3462338 h 5467351"/>
              <a:gd name="connsiteX154" fmla="*/ 7667622 w 12191997"/>
              <a:gd name="connsiteY154" fmla="*/ 3462338 h 5467351"/>
              <a:gd name="connsiteX155" fmla="*/ 7667622 w 12191997"/>
              <a:gd name="connsiteY155" fmla="*/ 2412489 h 5467351"/>
              <a:gd name="connsiteX156" fmla="*/ 7860979 w 12191997"/>
              <a:gd name="connsiteY156" fmla="*/ 2412489 h 5467351"/>
              <a:gd name="connsiteX157" fmla="*/ 7860979 w 12191997"/>
              <a:gd name="connsiteY157" fmla="*/ 2506884 h 5467351"/>
              <a:gd name="connsiteX158" fmla="*/ 8186695 w 12191997"/>
              <a:gd name="connsiteY158" fmla="*/ 2386013 h 5467351"/>
              <a:gd name="connsiteX159" fmla="*/ 7011672 w 12191997"/>
              <a:gd name="connsiteY159" fmla="*/ 2386013 h 5467351"/>
              <a:gd name="connsiteX160" fmla="*/ 7367282 w 12191997"/>
              <a:gd name="connsiteY160" fmla="*/ 2685332 h 5467351"/>
              <a:gd name="connsiteX161" fmla="*/ 7367282 w 12191997"/>
              <a:gd name="connsiteY161" fmla="*/ 3233317 h 5467351"/>
              <a:gd name="connsiteX162" fmla="*/ 7424824 w 12191997"/>
              <a:gd name="connsiteY162" fmla="*/ 3304693 h 5467351"/>
              <a:gd name="connsiteX163" fmla="*/ 7527249 w 12191997"/>
              <a:gd name="connsiteY163" fmla="*/ 3262097 h 5467351"/>
              <a:gd name="connsiteX164" fmla="*/ 7542210 w 12191997"/>
              <a:gd name="connsiteY164" fmla="*/ 3418664 h 5467351"/>
              <a:gd name="connsiteX165" fmla="*/ 7359226 w 12191997"/>
              <a:gd name="connsiteY165" fmla="*/ 3487738 h 5467351"/>
              <a:gd name="connsiteX166" fmla="*/ 7184298 w 12191997"/>
              <a:gd name="connsiteY166" fmla="*/ 3341532 h 5467351"/>
              <a:gd name="connsiteX167" fmla="*/ 6881627 w 12191997"/>
              <a:gd name="connsiteY167" fmla="*/ 3487738 h 5467351"/>
              <a:gd name="connsiteX168" fmla="*/ 6600822 w 12191997"/>
              <a:gd name="connsiteY168" fmla="*/ 3203385 h 5467351"/>
              <a:gd name="connsiteX169" fmla="*/ 7152075 w 12191997"/>
              <a:gd name="connsiteY169" fmla="*/ 2825782 h 5467351"/>
              <a:gd name="connsiteX170" fmla="*/ 7152075 w 12191997"/>
              <a:gd name="connsiteY170" fmla="*/ 2704903 h 5467351"/>
              <a:gd name="connsiteX171" fmla="*/ 6997862 w 12191997"/>
              <a:gd name="connsiteY171" fmla="*/ 2566756 h 5467351"/>
              <a:gd name="connsiteX172" fmla="*/ 6827537 w 12191997"/>
              <a:gd name="connsiteY172" fmla="*/ 2729079 h 5467351"/>
              <a:gd name="connsiteX173" fmla="*/ 6637649 w 12191997"/>
              <a:gd name="connsiteY173" fmla="*/ 2708357 h 5467351"/>
              <a:gd name="connsiteX174" fmla="*/ 7011672 w 12191997"/>
              <a:gd name="connsiteY174" fmla="*/ 2386013 h 5467351"/>
              <a:gd name="connsiteX175" fmla="*/ 5006768 w 12191997"/>
              <a:gd name="connsiteY175" fmla="*/ 2386013 h 5467351"/>
              <a:gd name="connsiteX176" fmla="*/ 5360985 w 12191997"/>
              <a:gd name="connsiteY176" fmla="*/ 2746347 h 5467351"/>
              <a:gd name="connsiteX177" fmla="*/ 5166625 w 12191997"/>
              <a:gd name="connsiteY177" fmla="*/ 2765918 h 5467351"/>
              <a:gd name="connsiteX178" fmla="*/ 4998719 w 12191997"/>
              <a:gd name="connsiteY178" fmla="*/ 2566756 h 5467351"/>
              <a:gd name="connsiteX179" fmla="*/ 4808959 w 12191997"/>
              <a:gd name="connsiteY179" fmla="*/ 2938602 h 5467351"/>
              <a:gd name="connsiteX180" fmla="*/ 5053921 w 12191997"/>
              <a:gd name="connsiteY180" fmla="*/ 3308146 h 5467351"/>
              <a:gd name="connsiteX181" fmla="*/ 5319583 w 12191997"/>
              <a:gd name="connsiteY181" fmla="*/ 3213746 h 5467351"/>
              <a:gd name="connsiteX182" fmla="*/ 5360985 w 12191997"/>
              <a:gd name="connsiteY182" fmla="*/ 3373766 h 5467351"/>
              <a:gd name="connsiteX183" fmla="*/ 5011370 w 12191997"/>
              <a:gd name="connsiteY183" fmla="*/ 3487738 h 5467351"/>
              <a:gd name="connsiteX184" fmla="*/ 4584698 w 12191997"/>
              <a:gd name="connsiteY184" fmla="*/ 2936300 h 5467351"/>
              <a:gd name="connsiteX185" fmla="*/ 5006768 w 12191997"/>
              <a:gd name="connsiteY185" fmla="*/ 2386013 h 5467351"/>
              <a:gd name="connsiteX186" fmla="*/ 3489012 w 12191997"/>
              <a:gd name="connsiteY186" fmla="*/ 2386013 h 5467351"/>
              <a:gd name="connsiteX187" fmla="*/ 3845772 w 12191997"/>
              <a:gd name="connsiteY187" fmla="*/ 2685332 h 5467351"/>
              <a:gd name="connsiteX188" fmla="*/ 3845772 w 12191997"/>
              <a:gd name="connsiteY188" fmla="*/ 3233317 h 5467351"/>
              <a:gd name="connsiteX189" fmla="*/ 3903315 w 12191997"/>
              <a:gd name="connsiteY189" fmla="*/ 3304693 h 5467351"/>
              <a:gd name="connsiteX190" fmla="*/ 4005740 w 12191997"/>
              <a:gd name="connsiteY190" fmla="*/ 3262097 h 5467351"/>
              <a:gd name="connsiteX191" fmla="*/ 4019550 w 12191997"/>
              <a:gd name="connsiteY191" fmla="*/ 3418664 h 5467351"/>
              <a:gd name="connsiteX192" fmla="*/ 3837717 w 12191997"/>
              <a:gd name="connsiteY192" fmla="*/ 3487738 h 5467351"/>
              <a:gd name="connsiteX193" fmla="*/ 3661638 w 12191997"/>
              <a:gd name="connsiteY193" fmla="*/ 3341532 h 5467351"/>
              <a:gd name="connsiteX194" fmla="*/ 3358968 w 12191997"/>
              <a:gd name="connsiteY194" fmla="*/ 3487738 h 5467351"/>
              <a:gd name="connsiteX195" fmla="*/ 3078162 w 12191997"/>
              <a:gd name="connsiteY195" fmla="*/ 3203385 h 5467351"/>
              <a:gd name="connsiteX196" fmla="*/ 3630567 w 12191997"/>
              <a:gd name="connsiteY196" fmla="*/ 2825782 h 5467351"/>
              <a:gd name="connsiteX197" fmla="*/ 3630567 w 12191997"/>
              <a:gd name="connsiteY197" fmla="*/ 2704903 h 5467351"/>
              <a:gd name="connsiteX198" fmla="*/ 3475203 w 12191997"/>
              <a:gd name="connsiteY198" fmla="*/ 2566756 h 5467351"/>
              <a:gd name="connsiteX199" fmla="*/ 3306028 w 12191997"/>
              <a:gd name="connsiteY199" fmla="*/ 2729079 h 5467351"/>
              <a:gd name="connsiteX200" fmla="*/ 3116140 w 12191997"/>
              <a:gd name="connsiteY200" fmla="*/ 2708357 h 5467351"/>
              <a:gd name="connsiteX201" fmla="*/ 3489012 w 12191997"/>
              <a:gd name="connsiteY201" fmla="*/ 2386013 h 5467351"/>
              <a:gd name="connsiteX202" fmla="*/ 2305691 w 12191997"/>
              <a:gd name="connsiteY202" fmla="*/ 2386013 h 5467351"/>
              <a:gd name="connsiteX203" fmla="*/ 2490787 w 12191997"/>
              <a:gd name="connsiteY203" fmla="*/ 2683009 h 5467351"/>
              <a:gd name="connsiteX204" fmla="*/ 2306841 w 12191997"/>
              <a:gd name="connsiteY204" fmla="*/ 2704881 h 5467351"/>
              <a:gd name="connsiteX205" fmla="*/ 2240160 w 12191997"/>
              <a:gd name="connsiteY205" fmla="*/ 2597824 h 5467351"/>
              <a:gd name="connsiteX206" fmla="*/ 2059662 w 12191997"/>
              <a:gd name="connsiteY206" fmla="*/ 2708335 h 5467351"/>
              <a:gd name="connsiteX207" fmla="*/ 2059662 w 12191997"/>
              <a:gd name="connsiteY207" fmla="*/ 3462338 h 5467351"/>
              <a:gd name="connsiteX208" fmla="*/ 1844674 w 12191997"/>
              <a:gd name="connsiteY208" fmla="*/ 3462338 h 5467351"/>
              <a:gd name="connsiteX209" fmla="*/ 1844674 w 12191997"/>
              <a:gd name="connsiteY209" fmla="*/ 2412489 h 5467351"/>
              <a:gd name="connsiteX210" fmla="*/ 2038968 w 12191997"/>
              <a:gd name="connsiteY210" fmla="*/ 2412489 h 5467351"/>
              <a:gd name="connsiteX211" fmla="*/ 2038968 w 12191997"/>
              <a:gd name="connsiteY211" fmla="*/ 2514942 h 5467351"/>
              <a:gd name="connsiteX212" fmla="*/ 2305691 w 12191997"/>
              <a:gd name="connsiteY212" fmla="*/ 2386013 h 5467351"/>
              <a:gd name="connsiteX213" fmla="*/ 1194158 w 12191997"/>
              <a:gd name="connsiteY213" fmla="*/ 2386013 h 5467351"/>
              <a:gd name="connsiteX214" fmla="*/ 1627187 w 12191997"/>
              <a:gd name="connsiteY214" fmla="*/ 2942056 h 5467351"/>
              <a:gd name="connsiteX215" fmla="*/ 1194158 w 12191997"/>
              <a:gd name="connsiteY215" fmla="*/ 3487738 h 5467351"/>
              <a:gd name="connsiteX216" fmla="*/ 758824 w 12191997"/>
              <a:gd name="connsiteY216" fmla="*/ 2938602 h 5467351"/>
              <a:gd name="connsiteX217" fmla="*/ 1194158 w 12191997"/>
              <a:gd name="connsiteY217" fmla="*/ 2386013 h 5467351"/>
              <a:gd name="connsiteX218" fmla="*/ 9729784 w 12191997"/>
              <a:gd name="connsiteY218" fmla="*/ 2038350 h 5467351"/>
              <a:gd name="connsiteX219" fmla="*/ 9945684 w 12191997"/>
              <a:gd name="connsiteY219" fmla="*/ 2038350 h 5467351"/>
              <a:gd name="connsiteX220" fmla="*/ 9945684 w 12191997"/>
              <a:gd name="connsiteY220" fmla="*/ 2271713 h 5467351"/>
              <a:gd name="connsiteX221" fmla="*/ 9729784 w 12191997"/>
              <a:gd name="connsiteY221" fmla="*/ 2271713 h 5467351"/>
              <a:gd name="connsiteX222" fmla="*/ 5788935 w 12191997"/>
              <a:gd name="connsiteY222" fmla="*/ 1979613 h 5467351"/>
              <a:gd name="connsiteX223" fmla="*/ 5788935 w 12191997"/>
              <a:gd name="connsiteY223" fmla="*/ 2491136 h 5467351"/>
              <a:gd name="connsiteX224" fmla="*/ 6093933 w 12191997"/>
              <a:gd name="connsiteY224" fmla="*/ 2385144 h 5467351"/>
              <a:gd name="connsiteX225" fmla="*/ 6402384 w 12191997"/>
              <a:gd name="connsiteY225" fmla="*/ 2720399 h 5467351"/>
              <a:gd name="connsiteX226" fmla="*/ 6402384 w 12191997"/>
              <a:gd name="connsiteY226" fmla="*/ 3462338 h 5467351"/>
              <a:gd name="connsiteX227" fmla="*/ 6187158 w 12191997"/>
              <a:gd name="connsiteY227" fmla="*/ 3462338 h 5467351"/>
              <a:gd name="connsiteX228" fmla="*/ 6187158 w 12191997"/>
              <a:gd name="connsiteY228" fmla="*/ 2764178 h 5467351"/>
              <a:gd name="connsiteX229" fmla="*/ 6022574 w 12191997"/>
              <a:gd name="connsiteY229" fmla="*/ 2590214 h 5467351"/>
              <a:gd name="connsiteX230" fmla="*/ 5788935 w 12191997"/>
              <a:gd name="connsiteY230" fmla="*/ 2667404 h 5467351"/>
              <a:gd name="connsiteX231" fmla="*/ 5788935 w 12191997"/>
              <a:gd name="connsiteY231" fmla="*/ 3462338 h 5467351"/>
              <a:gd name="connsiteX232" fmla="*/ 5573710 w 12191997"/>
              <a:gd name="connsiteY232" fmla="*/ 3462338 h 5467351"/>
              <a:gd name="connsiteX233" fmla="*/ 5573710 w 12191997"/>
              <a:gd name="connsiteY233" fmla="*/ 2019936 h 5467351"/>
              <a:gd name="connsiteX234" fmla="*/ 5788935 w 12191997"/>
              <a:gd name="connsiteY234" fmla="*/ 1979613 h 5467351"/>
              <a:gd name="connsiteX235" fmla="*/ 631653 w 12191997"/>
              <a:gd name="connsiteY235" fmla="*/ 1979613 h 5467351"/>
              <a:gd name="connsiteX236" fmla="*/ 831850 w 12191997"/>
              <a:gd name="connsiteY236" fmla="*/ 2012998 h 5467351"/>
              <a:gd name="connsiteX237" fmla="*/ 793881 w 12191997"/>
              <a:gd name="connsiteY237" fmla="*/ 2186834 h 5467351"/>
              <a:gd name="connsiteX238" fmla="*/ 645460 w 12191997"/>
              <a:gd name="connsiteY238" fmla="*/ 2161507 h 5467351"/>
              <a:gd name="connsiteX239" fmla="*/ 471727 w 12191997"/>
              <a:gd name="connsiteY239" fmla="*/ 2335342 h 5467351"/>
              <a:gd name="connsiteX240" fmla="*/ 471727 w 12191997"/>
              <a:gd name="connsiteY240" fmla="*/ 2412474 h 5467351"/>
              <a:gd name="connsiteX241" fmla="*/ 730601 w 12191997"/>
              <a:gd name="connsiteY241" fmla="*/ 2412474 h 5467351"/>
              <a:gd name="connsiteX242" fmla="*/ 705289 w 12191997"/>
              <a:gd name="connsiteY242" fmla="*/ 2586309 h 5467351"/>
              <a:gd name="connsiteX243" fmla="*/ 471727 w 12191997"/>
              <a:gd name="connsiteY243" fmla="*/ 2586309 h 5467351"/>
              <a:gd name="connsiteX244" fmla="*/ 471727 w 12191997"/>
              <a:gd name="connsiteY244" fmla="*/ 3622412 h 5467351"/>
              <a:gd name="connsiteX245" fmla="*/ 207100 w 12191997"/>
              <a:gd name="connsiteY245" fmla="*/ 3881438 h 5467351"/>
              <a:gd name="connsiteX246" fmla="*/ 0 w 12191997"/>
              <a:gd name="connsiteY246" fmla="*/ 3828481 h 5467351"/>
              <a:gd name="connsiteX247" fmla="*/ 33366 w 12191997"/>
              <a:gd name="connsiteY247" fmla="*/ 3655798 h 5467351"/>
              <a:gd name="connsiteX248" fmla="*/ 157626 w 12191997"/>
              <a:gd name="connsiteY248" fmla="*/ 3690334 h 5467351"/>
              <a:gd name="connsiteX249" fmla="*/ 256573 w 12191997"/>
              <a:gd name="connsiteY249" fmla="*/ 3580968 h 5467351"/>
              <a:gd name="connsiteX250" fmla="*/ 256573 w 12191997"/>
              <a:gd name="connsiteY250" fmla="*/ 2586309 h 5467351"/>
              <a:gd name="connsiteX251" fmla="*/ 110453 w 12191997"/>
              <a:gd name="connsiteY251" fmla="*/ 2586309 h 5467351"/>
              <a:gd name="connsiteX252" fmla="*/ 110453 w 12191997"/>
              <a:gd name="connsiteY252" fmla="*/ 2412474 h 5467351"/>
              <a:gd name="connsiteX253" fmla="*/ 256573 w 12191997"/>
              <a:gd name="connsiteY253" fmla="*/ 2412474 h 5467351"/>
              <a:gd name="connsiteX254" fmla="*/ 256573 w 12191997"/>
              <a:gd name="connsiteY254" fmla="*/ 2341098 h 5467351"/>
              <a:gd name="connsiteX255" fmla="*/ 631653 w 12191997"/>
              <a:gd name="connsiteY255" fmla="*/ 1979613 h 5467351"/>
              <a:gd name="connsiteX256" fmla="*/ 9729785 w 12191997"/>
              <a:gd name="connsiteY256" fmla="*/ 1009050 h 5467351"/>
              <a:gd name="connsiteX257" fmla="*/ 9391647 w 12191997"/>
              <a:gd name="connsiteY257" fmla="*/ 1204543 h 5467351"/>
              <a:gd name="connsiteX258" fmla="*/ 9510110 w 12191997"/>
              <a:gd name="connsiteY258" fmla="*/ 1328738 h 5467351"/>
              <a:gd name="connsiteX259" fmla="*/ 9729785 w 12191997"/>
              <a:gd name="connsiteY259" fmla="*/ 1212592 h 5467351"/>
              <a:gd name="connsiteX260" fmla="*/ 8612737 w 12191997"/>
              <a:gd name="connsiteY260" fmla="*/ 601663 h 5467351"/>
              <a:gd name="connsiteX261" fmla="*/ 8401047 w 12191997"/>
              <a:gd name="connsiteY261" fmla="*/ 675291 h 5467351"/>
              <a:gd name="connsiteX262" fmla="*/ 8401047 w 12191997"/>
              <a:gd name="connsiteY262" fmla="*/ 1270066 h 5467351"/>
              <a:gd name="connsiteX263" fmla="*/ 8587427 w 12191997"/>
              <a:gd name="connsiteY263" fmla="*/ 1328738 h 5467351"/>
              <a:gd name="connsiteX264" fmla="*/ 8810622 w 12191997"/>
              <a:gd name="connsiteY264" fmla="*/ 947944 h 5467351"/>
              <a:gd name="connsiteX265" fmla="*/ 8612737 w 12191997"/>
              <a:gd name="connsiteY265" fmla="*/ 601663 h 5467351"/>
              <a:gd name="connsiteX266" fmla="*/ 7072977 w 12191997"/>
              <a:gd name="connsiteY266" fmla="*/ 587375 h 5467351"/>
              <a:gd name="connsiteX267" fmla="*/ 6880222 w 12191997"/>
              <a:gd name="connsiteY267" fmla="*/ 849313 h 5467351"/>
              <a:gd name="connsiteX268" fmla="*/ 7248522 w 12191997"/>
              <a:gd name="connsiteY268" fmla="*/ 849313 h 5467351"/>
              <a:gd name="connsiteX269" fmla="*/ 7072977 w 12191997"/>
              <a:gd name="connsiteY269" fmla="*/ 587375 h 5467351"/>
              <a:gd name="connsiteX270" fmla="*/ 10764358 w 12191997"/>
              <a:gd name="connsiteY270" fmla="*/ 407989 h 5467351"/>
              <a:gd name="connsiteX271" fmla="*/ 11072809 w 12191997"/>
              <a:gd name="connsiteY271" fmla="*/ 742179 h 5467351"/>
              <a:gd name="connsiteX272" fmla="*/ 11072809 w 12191997"/>
              <a:gd name="connsiteY272" fmla="*/ 1484313 h 5467351"/>
              <a:gd name="connsiteX273" fmla="*/ 10857584 w 12191997"/>
              <a:gd name="connsiteY273" fmla="*/ 1484313 h 5467351"/>
              <a:gd name="connsiteX274" fmla="*/ 10857584 w 12191997"/>
              <a:gd name="connsiteY274" fmla="*/ 785970 h 5467351"/>
              <a:gd name="connsiteX275" fmla="*/ 10693000 w 12191997"/>
              <a:gd name="connsiteY275" fmla="*/ 610808 h 5467351"/>
              <a:gd name="connsiteX276" fmla="*/ 10459359 w 12191997"/>
              <a:gd name="connsiteY276" fmla="*/ 688017 h 5467351"/>
              <a:gd name="connsiteX277" fmla="*/ 10459359 w 12191997"/>
              <a:gd name="connsiteY277" fmla="*/ 1484313 h 5467351"/>
              <a:gd name="connsiteX278" fmla="*/ 10244134 w 12191997"/>
              <a:gd name="connsiteY278" fmla="*/ 1484313 h 5467351"/>
              <a:gd name="connsiteX279" fmla="*/ 10244134 w 12191997"/>
              <a:gd name="connsiteY279" fmla="*/ 433341 h 5467351"/>
              <a:gd name="connsiteX280" fmla="*/ 10438642 w 12191997"/>
              <a:gd name="connsiteY280" fmla="*/ 433341 h 5467351"/>
              <a:gd name="connsiteX281" fmla="*/ 10438642 w 12191997"/>
              <a:gd name="connsiteY281" fmla="*/ 527836 h 5467351"/>
              <a:gd name="connsiteX282" fmla="*/ 10764358 w 12191997"/>
              <a:gd name="connsiteY282" fmla="*/ 407989 h 5467351"/>
              <a:gd name="connsiteX283" fmla="*/ 7078094 w 12191997"/>
              <a:gd name="connsiteY283" fmla="*/ 407989 h 5467351"/>
              <a:gd name="connsiteX284" fmla="*/ 7458072 w 12191997"/>
              <a:gd name="connsiteY284" fmla="*/ 848909 h 5467351"/>
              <a:gd name="connsiteX285" fmla="*/ 7458072 w 12191997"/>
              <a:gd name="connsiteY285" fmla="*/ 1016988 h 5467351"/>
              <a:gd name="connsiteX286" fmla="*/ 6877741 w 12191997"/>
              <a:gd name="connsiteY286" fmla="*/ 1016988 h 5467351"/>
              <a:gd name="connsiteX287" fmla="*/ 7135666 w 12191997"/>
              <a:gd name="connsiteY287" fmla="*/ 1328971 h 5467351"/>
              <a:gd name="connsiteX288" fmla="*/ 7409711 w 12191997"/>
              <a:gd name="connsiteY288" fmla="*/ 1226511 h 5467351"/>
              <a:gd name="connsiteX289" fmla="*/ 7444254 w 12191997"/>
              <a:gd name="connsiteY289" fmla="*/ 1394591 h 5467351"/>
              <a:gd name="connsiteX290" fmla="*/ 7091911 w 12191997"/>
              <a:gd name="connsiteY290" fmla="*/ 1509713 h 5467351"/>
              <a:gd name="connsiteX291" fmla="*/ 6653209 w 12191997"/>
              <a:gd name="connsiteY291" fmla="*/ 959426 h 5467351"/>
              <a:gd name="connsiteX292" fmla="*/ 7078094 w 12191997"/>
              <a:gd name="connsiteY292" fmla="*/ 407989 h 5467351"/>
              <a:gd name="connsiteX293" fmla="*/ 9589335 w 12191997"/>
              <a:gd name="connsiteY293" fmla="*/ 407988 h 5467351"/>
              <a:gd name="connsiteX294" fmla="*/ 9944945 w 12191997"/>
              <a:gd name="connsiteY294" fmla="*/ 706156 h 5467351"/>
              <a:gd name="connsiteX295" fmla="*/ 9944945 w 12191997"/>
              <a:gd name="connsiteY295" fmla="*/ 1254141 h 5467351"/>
              <a:gd name="connsiteX296" fmla="*/ 10002487 w 12191997"/>
              <a:gd name="connsiteY296" fmla="*/ 1325517 h 5467351"/>
              <a:gd name="connsiteX297" fmla="*/ 10104912 w 12191997"/>
              <a:gd name="connsiteY297" fmla="*/ 1284072 h 5467351"/>
              <a:gd name="connsiteX298" fmla="*/ 10118722 w 12191997"/>
              <a:gd name="connsiteY298" fmla="*/ 1439488 h 5467351"/>
              <a:gd name="connsiteX299" fmla="*/ 9936889 w 12191997"/>
              <a:gd name="connsiteY299" fmla="*/ 1509713 h 5467351"/>
              <a:gd name="connsiteX300" fmla="*/ 9760810 w 12191997"/>
              <a:gd name="connsiteY300" fmla="*/ 1362356 h 5467351"/>
              <a:gd name="connsiteX301" fmla="*/ 9458139 w 12191997"/>
              <a:gd name="connsiteY301" fmla="*/ 1509713 h 5467351"/>
              <a:gd name="connsiteX302" fmla="*/ 9177334 w 12191997"/>
              <a:gd name="connsiteY302" fmla="*/ 1224209 h 5467351"/>
              <a:gd name="connsiteX303" fmla="*/ 9729738 w 12191997"/>
              <a:gd name="connsiteY303" fmla="*/ 846606 h 5467351"/>
              <a:gd name="connsiteX304" fmla="*/ 9729738 w 12191997"/>
              <a:gd name="connsiteY304" fmla="*/ 725727 h 5467351"/>
              <a:gd name="connsiteX305" fmla="*/ 9575525 w 12191997"/>
              <a:gd name="connsiteY305" fmla="*/ 587580 h 5467351"/>
              <a:gd name="connsiteX306" fmla="*/ 9405201 w 12191997"/>
              <a:gd name="connsiteY306" fmla="*/ 749903 h 5467351"/>
              <a:gd name="connsiteX307" fmla="*/ 9215312 w 12191997"/>
              <a:gd name="connsiteY307" fmla="*/ 730332 h 5467351"/>
              <a:gd name="connsiteX308" fmla="*/ 9589335 w 12191997"/>
              <a:gd name="connsiteY308" fmla="*/ 407988 h 5467351"/>
              <a:gd name="connsiteX309" fmla="*/ 4467223 w 12191997"/>
              <a:gd name="connsiteY309" fmla="*/ 98426 h 5467351"/>
              <a:gd name="connsiteX310" fmla="*/ 5445122 w 12191997"/>
              <a:gd name="connsiteY310" fmla="*/ 98426 h 5467351"/>
              <a:gd name="connsiteX311" fmla="*/ 5445122 w 12191997"/>
              <a:gd name="connsiteY311" fmla="*/ 295276 h 5467351"/>
              <a:gd name="connsiteX312" fmla="*/ 5062535 w 12191997"/>
              <a:gd name="connsiteY312" fmla="*/ 295276 h 5467351"/>
              <a:gd name="connsiteX313" fmla="*/ 5062535 w 12191997"/>
              <a:gd name="connsiteY313" fmla="*/ 1484313 h 5467351"/>
              <a:gd name="connsiteX314" fmla="*/ 4848222 w 12191997"/>
              <a:gd name="connsiteY314" fmla="*/ 1484313 h 5467351"/>
              <a:gd name="connsiteX315" fmla="*/ 4848222 w 12191997"/>
              <a:gd name="connsiteY315" fmla="*/ 295276 h 5467351"/>
              <a:gd name="connsiteX316" fmla="*/ 4467223 w 12191997"/>
              <a:gd name="connsiteY316" fmla="*/ 295276 h 5467351"/>
              <a:gd name="connsiteX317" fmla="*/ 5841322 w 12191997"/>
              <a:gd name="connsiteY317" fmla="*/ 1588 h 5467351"/>
              <a:gd name="connsiteX318" fmla="*/ 5841322 w 12191997"/>
              <a:gd name="connsiteY318" fmla="*/ 511959 h 5467351"/>
              <a:gd name="connsiteX319" fmla="*/ 6146321 w 12191997"/>
              <a:gd name="connsiteY319" fmla="*/ 408272 h 5467351"/>
              <a:gd name="connsiteX320" fmla="*/ 6454772 w 12191997"/>
              <a:gd name="connsiteY320" fmla="*/ 742375 h 5467351"/>
              <a:gd name="connsiteX321" fmla="*/ 6454772 w 12191997"/>
              <a:gd name="connsiteY321" fmla="*/ 1484313 h 5467351"/>
              <a:gd name="connsiteX322" fmla="*/ 6238396 w 12191997"/>
              <a:gd name="connsiteY322" fmla="*/ 1484313 h 5467351"/>
              <a:gd name="connsiteX323" fmla="*/ 6238396 w 12191997"/>
              <a:gd name="connsiteY323" fmla="*/ 786154 h 5467351"/>
              <a:gd name="connsiteX324" fmla="*/ 6074962 w 12191997"/>
              <a:gd name="connsiteY324" fmla="*/ 611038 h 5467351"/>
              <a:gd name="connsiteX325" fmla="*/ 5841322 w 12191997"/>
              <a:gd name="connsiteY325" fmla="*/ 688227 h 5467351"/>
              <a:gd name="connsiteX326" fmla="*/ 5841322 w 12191997"/>
              <a:gd name="connsiteY326" fmla="*/ 1484313 h 5467351"/>
              <a:gd name="connsiteX327" fmla="*/ 5626097 w 12191997"/>
              <a:gd name="connsiteY327" fmla="*/ 1484313 h 5467351"/>
              <a:gd name="connsiteX328" fmla="*/ 5626097 w 12191997"/>
              <a:gd name="connsiteY328" fmla="*/ 41911 h 5467351"/>
              <a:gd name="connsiteX329" fmla="*/ 5841322 w 12191997"/>
              <a:gd name="connsiteY329" fmla="*/ 1588 h 5467351"/>
              <a:gd name="connsiteX330" fmla="*/ 11555409 w 12191997"/>
              <a:gd name="connsiteY330" fmla="*/ 1 h 5467351"/>
              <a:gd name="connsiteX331" fmla="*/ 11555409 w 12191997"/>
              <a:gd name="connsiteY331" fmla="*/ 876301 h 5467351"/>
              <a:gd name="connsiteX332" fmla="*/ 11918947 w 12191997"/>
              <a:gd name="connsiteY332" fmla="*/ 433388 h 5467351"/>
              <a:gd name="connsiteX333" fmla="*/ 12152309 w 12191997"/>
              <a:gd name="connsiteY333" fmla="*/ 433388 h 5467351"/>
              <a:gd name="connsiteX334" fmla="*/ 11822109 w 12191997"/>
              <a:gd name="connsiteY334" fmla="*/ 854076 h 5467351"/>
              <a:gd name="connsiteX335" fmla="*/ 12191997 w 12191997"/>
              <a:gd name="connsiteY335" fmla="*/ 1484313 h 5467351"/>
              <a:gd name="connsiteX336" fmla="*/ 11945934 w 12191997"/>
              <a:gd name="connsiteY336" fmla="*/ 1484313 h 5467351"/>
              <a:gd name="connsiteX337" fmla="*/ 11671297 w 12191997"/>
              <a:gd name="connsiteY337" fmla="*/ 1012826 h 5467351"/>
              <a:gd name="connsiteX338" fmla="*/ 11555409 w 12191997"/>
              <a:gd name="connsiteY338" fmla="*/ 1150938 h 5467351"/>
              <a:gd name="connsiteX339" fmla="*/ 11555409 w 12191997"/>
              <a:gd name="connsiteY339" fmla="*/ 1484313 h 5467351"/>
              <a:gd name="connsiteX340" fmla="*/ 11339509 w 12191997"/>
              <a:gd name="connsiteY340" fmla="*/ 1484313 h 5467351"/>
              <a:gd name="connsiteX341" fmla="*/ 11339509 w 12191997"/>
              <a:gd name="connsiteY341" fmla="*/ 39688 h 5467351"/>
              <a:gd name="connsiteX342" fmla="*/ 8400573 w 12191997"/>
              <a:gd name="connsiteY342" fmla="*/ 0 h 5467351"/>
              <a:gd name="connsiteX343" fmla="*/ 8400573 w 12191997"/>
              <a:gd name="connsiteY343" fmla="*/ 499783 h 5467351"/>
              <a:gd name="connsiteX344" fmla="*/ 8687424 w 12191997"/>
              <a:gd name="connsiteY344" fmla="*/ 407657 h 5467351"/>
              <a:gd name="connsiteX345" fmla="*/ 9037635 w 12191997"/>
              <a:gd name="connsiteY345" fmla="*/ 947745 h 5467351"/>
              <a:gd name="connsiteX346" fmla="*/ 8598719 w 12191997"/>
              <a:gd name="connsiteY346" fmla="*/ 1509713 h 5467351"/>
              <a:gd name="connsiteX347" fmla="*/ 8185147 w 12191997"/>
              <a:gd name="connsiteY347" fmla="*/ 1372676 h 5467351"/>
              <a:gd name="connsiteX348" fmla="*/ 8185147 w 12191997"/>
              <a:gd name="connsiteY348" fmla="*/ 39154 h 5467351"/>
              <a:gd name="connsiteX349" fmla="*/ 8400573 w 12191997"/>
              <a:gd name="connsiteY349" fmla="*/ 0 h 546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Lst>
            <a:rect l="l" t="t" r="r" b="b"/>
            <a:pathLst>
              <a:path w="12191997" h="5467351">
                <a:moveTo>
                  <a:pt x="11556870" y="4545013"/>
                </a:moveTo>
                <a:cubicBezTo>
                  <a:pt x="11457792" y="4545013"/>
                  <a:pt x="11363322" y="4610757"/>
                  <a:pt x="11363322" y="4909487"/>
                </a:cubicBezTo>
                <a:cubicBezTo>
                  <a:pt x="11363322" y="5166695"/>
                  <a:pt x="11449727" y="5270501"/>
                  <a:pt x="11545349" y="5270501"/>
                </a:cubicBezTo>
                <a:cubicBezTo>
                  <a:pt x="11642123" y="5270501"/>
                  <a:pt x="11714704" y="5210524"/>
                  <a:pt x="11766547" y="5150548"/>
                </a:cubicBezTo>
                <a:lnTo>
                  <a:pt x="11766547" y="4603837"/>
                </a:lnTo>
                <a:cubicBezTo>
                  <a:pt x="11703183" y="4572695"/>
                  <a:pt x="11645579" y="4545013"/>
                  <a:pt x="11556870" y="4545013"/>
                </a:cubicBezTo>
                <a:close/>
                <a:moveTo>
                  <a:pt x="9201507" y="4545013"/>
                </a:moveTo>
                <a:cubicBezTo>
                  <a:pt x="9058392" y="4545013"/>
                  <a:pt x="8986834" y="4628076"/>
                  <a:pt x="8986834" y="4917642"/>
                </a:cubicBezTo>
                <a:cubicBezTo>
                  <a:pt x="8986834" y="5202593"/>
                  <a:pt x="9058392" y="5287963"/>
                  <a:pt x="9201507" y="5287963"/>
                </a:cubicBezTo>
                <a:cubicBezTo>
                  <a:pt x="9343468" y="5287963"/>
                  <a:pt x="9413872" y="5202593"/>
                  <a:pt x="9413872" y="4921103"/>
                </a:cubicBezTo>
                <a:cubicBezTo>
                  <a:pt x="9413872" y="4628076"/>
                  <a:pt x="9343468" y="4545013"/>
                  <a:pt x="9201507" y="4545013"/>
                </a:cubicBezTo>
                <a:close/>
                <a:moveTo>
                  <a:pt x="7199309" y="4391025"/>
                </a:moveTo>
                <a:lnTo>
                  <a:pt x="7429496" y="4391025"/>
                </a:lnTo>
                <a:lnTo>
                  <a:pt x="7615234" y="5172075"/>
                </a:lnTo>
                <a:lnTo>
                  <a:pt x="7831134" y="4391025"/>
                </a:lnTo>
                <a:lnTo>
                  <a:pt x="8064496" y="4391025"/>
                </a:lnTo>
                <a:lnTo>
                  <a:pt x="8278809" y="5172075"/>
                </a:lnTo>
                <a:lnTo>
                  <a:pt x="8466134" y="4391025"/>
                </a:lnTo>
                <a:lnTo>
                  <a:pt x="8694734" y="4391025"/>
                </a:lnTo>
                <a:lnTo>
                  <a:pt x="8402634" y="5441950"/>
                </a:lnTo>
                <a:lnTo>
                  <a:pt x="8166096" y="5441950"/>
                </a:lnTo>
                <a:lnTo>
                  <a:pt x="7948609" y="4667250"/>
                </a:lnTo>
                <a:lnTo>
                  <a:pt x="7731121" y="5441950"/>
                </a:lnTo>
                <a:lnTo>
                  <a:pt x="7491409" y="5441950"/>
                </a:lnTo>
                <a:close/>
                <a:moveTo>
                  <a:pt x="10313018" y="4365625"/>
                </a:moveTo>
                <a:cubicBezTo>
                  <a:pt x="10469757" y="4365625"/>
                  <a:pt x="10499722" y="4507368"/>
                  <a:pt x="10499722" y="4661787"/>
                </a:cubicBezTo>
                <a:cubicBezTo>
                  <a:pt x="10499722" y="4661787"/>
                  <a:pt x="10499722" y="4661787"/>
                  <a:pt x="10315323" y="4683683"/>
                </a:cubicBezTo>
                <a:cubicBezTo>
                  <a:pt x="10313018" y="4620302"/>
                  <a:pt x="10307256" y="4576511"/>
                  <a:pt x="10248479" y="4576511"/>
                </a:cubicBezTo>
                <a:cubicBezTo>
                  <a:pt x="10190854" y="4576511"/>
                  <a:pt x="10128620" y="4623759"/>
                  <a:pt x="10067538" y="4687140"/>
                </a:cubicBezTo>
                <a:cubicBezTo>
                  <a:pt x="10067538" y="4687140"/>
                  <a:pt x="10067538" y="4687140"/>
                  <a:pt x="10067538" y="5441950"/>
                </a:cubicBezTo>
                <a:cubicBezTo>
                  <a:pt x="10067538" y="5441950"/>
                  <a:pt x="10067538" y="5441950"/>
                  <a:pt x="9852022" y="5441950"/>
                </a:cubicBezTo>
                <a:cubicBezTo>
                  <a:pt x="9852022" y="5441950"/>
                  <a:pt x="9852022" y="5441950"/>
                  <a:pt x="9852022" y="4390978"/>
                </a:cubicBezTo>
                <a:cubicBezTo>
                  <a:pt x="9852022" y="4390978"/>
                  <a:pt x="9852022" y="4390978"/>
                  <a:pt x="10045641" y="4390978"/>
                </a:cubicBezTo>
                <a:cubicBezTo>
                  <a:pt x="10045641" y="4390978"/>
                  <a:pt x="10045641" y="4390978"/>
                  <a:pt x="10045641" y="4493540"/>
                </a:cubicBezTo>
                <a:cubicBezTo>
                  <a:pt x="10133230" y="4400197"/>
                  <a:pt x="10220819" y="4365625"/>
                  <a:pt x="10313018" y="4365625"/>
                </a:cubicBezTo>
                <a:close/>
                <a:moveTo>
                  <a:pt x="9201505" y="4365625"/>
                </a:moveTo>
                <a:cubicBezTo>
                  <a:pt x="9496334" y="4365625"/>
                  <a:pt x="9634535" y="4523508"/>
                  <a:pt x="9634535" y="4921097"/>
                </a:cubicBezTo>
                <a:cubicBezTo>
                  <a:pt x="9634535" y="5285266"/>
                  <a:pt x="9483666" y="5467350"/>
                  <a:pt x="9201505" y="5467350"/>
                </a:cubicBezTo>
                <a:cubicBezTo>
                  <a:pt x="8923951" y="5467350"/>
                  <a:pt x="8766172" y="5309467"/>
                  <a:pt x="8766172" y="4917640"/>
                </a:cubicBezTo>
                <a:cubicBezTo>
                  <a:pt x="8766172" y="4531575"/>
                  <a:pt x="8918193" y="4365625"/>
                  <a:pt x="9201505" y="4365625"/>
                </a:cubicBezTo>
                <a:close/>
                <a:moveTo>
                  <a:pt x="11981591" y="3957638"/>
                </a:moveTo>
                <a:cubicBezTo>
                  <a:pt x="11981591" y="3957638"/>
                  <a:pt x="11981591" y="3957638"/>
                  <a:pt x="11981591" y="5212853"/>
                </a:cubicBezTo>
                <a:cubicBezTo>
                  <a:pt x="11981591" y="5262371"/>
                  <a:pt x="12005775" y="5283099"/>
                  <a:pt x="12039171" y="5283099"/>
                </a:cubicBezTo>
                <a:cubicBezTo>
                  <a:pt x="12072568" y="5283099"/>
                  <a:pt x="12108268" y="5268129"/>
                  <a:pt x="12141665" y="5241643"/>
                </a:cubicBezTo>
                <a:cubicBezTo>
                  <a:pt x="12141665" y="5241643"/>
                  <a:pt x="12141665" y="5241643"/>
                  <a:pt x="12155484" y="5398257"/>
                </a:cubicBezTo>
                <a:cubicBezTo>
                  <a:pt x="12116329" y="5439713"/>
                  <a:pt x="12044929" y="5467351"/>
                  <a:pt x="11973530" y="5467351"/>
                </a:cubicBezTo>
                <a:cubicBezTo>
                  <a:pt x="11890614" y="5467351"/>
                  <a:pt x="11810001" y="5431652"/>
                  <a:pt x="11799636" y="5317647"/>
                </a:cubicBezTo>
                <a:cubicBezTo>
                  <a:pt x="11722479" y="5404015"/>
                  <a:pt x="11625743" y="5467351"/>
                  <a:pt x="11496763" y="5467351"/>
                </a:cubicBezTo>
                <a:cubicBezTo>
                  <a:pt x="11327476" y="5467351"/>
                  <a:pt x="11136309" y="5337223"/>
                  <a:pt x="11136309" y="4919202"/>
                </a:cubicBezTo>
                <a:cubicBezTo>
                  <a:pt x="11136309" y="4513848"/>
                  <a:pt x="11317112" y="4366447"/>
                  <a:pt x="11510582" y="4366447"/>
                </a:cubicBezTo>
                <a:cubicBezTo>
                  <a:pt x="11600408" y="4366447"/>
                  <a:pt x="11675263" y="4387175"/>
                  <a:pt x="11766240" y="4430935"/>
                </a:cubicBezTo>
                <a:cubicBezTo>
                  <a:pt x="11766240" y="4430935"/>
                  <a:pt x="11766240" y="4430935"/>
                  <a:pt x="11766240" y="3997943"/>
                </a:cubicBezTo>
                <a:cubicBezTo>
                  <a:pt x="11766240" y="3997943"/>
                  <a:pt x="11766240" y="3997943"/>
                  <a:pt x="11981591" y="3957638"/>
                </a:cubicBezTo>
                <a:close/>
                <a:moveTo>
                  <a:pt x="10860822" y="3957638"/>
                </a:moveTo>
                <a:cubicBezTo>
                  <a:pt x="10860822" y="3957638"/>
                  <a:pt x="10860822" y="3957638"/>
                  <a:pt x="10860822" y="5200186"/>
                </a:cubicBezTo>
                <a:cubicBezTo>
                  <a:pt x="10860822" y="5257765"/>
                  <a:pt x="10893022" y="5279645"/>
                  <a:pt x="10934422" y="5279645"/>
                </a:cubicBezTo>
                <a:cubicBezTo>
                  <a:pt x="10979272" y="5279645"/>
                  <a:pt x="11020672" y="5262371"/>
                  <a:pt x="11062072" y="5238188"/>
                </a:cubicBezTo>
                <a:cubicBezTo>
                  <a:pt x="11062072" y="5238188"/>
                  <a:pt x="11062072" y="5238188"/>
                  <a:pt x="11083922" y="5404015"/>
                </a:cubicBezTo>
                <a:cubicBezTo>
                  <a:pt x="11003422" y="5447774"/>
                  <a:pt x="10940172" y="5467351"/>
                  <a:pt x="10864272" y="5467351"/>
                </a:cubicBezTo>
                <a:cubicBezTo>
                  <a:pt x="10689472" y="5467351"/>
                  <a:pt x="10645772" y="5339527"/>
                  <a:pt x="10645772" y="5200186"/>
                </a:cubicBezTo>
                <a:cubicBezTo>
                  <a:pt x="10645772" y="5200186"/>
                  <a:pt x="10645772" y="5200186"/>
                  <a:pt x="10645772" y="3997943"/>
                </a:cubicBezTo>
                <a:cubicBezTo>
                  <a:pt x="10645772" y="3997943"/>
                  <a:pt x="10645772" y="3997943"/>
                  <a:pt x="10860822" y="3957638"/>
                </a:cubicBezTo>
                <a:close/>
                <a:moveTo>
                  <a:pt x="11587436" y="3495675"/>
                </a:moveTo>
                <a:cubicBezTo>
                  <a:pt x="11502286" y="3534775"/>
                  <a:pt x="11412534" y="3593425"/>
                  <a:pt x="11412534" y="3669325"/>
                </a:cubicBezTo>
                <a:cubicBezTo>
                  <a:pt x="11412534" y="3763625"/>
                  <a:pt x="11525300" y="3787775"/>
                  <a:pt x="11648422" y="3787775"/>
                </a:cubicBezTo>
                <a:cubicBezTo>
                  <a:pt x="11784201" y="3787775"/>
                  <a:pt x="11926884" y="3733725"/>
                  <a:pt x="11926884" y="3642875"/>
                </a:cubicBezTo>
                <a:cubicBezTo>
                  <a:pt x="11926884" y="3515225"/>
                  <a:pt x="11748530" y="3516375"/>
                  <a:pt x="11587436" y="3495675"/>
                </a:cubicBezTo>
                <a:close/>
                <a:moveTo>
                  <a:pt x="9019688" y="3495675"/>
                </a:moveTo>
                <a:cubicBezTo>
                  <a:pt x="8934347" y="3534775"/>
                  <a:pt x="8845547" y="3593425"/>
                  <a:pt x="8845547" y="3669325"/>
                </a:cubicBezTo>
                <a:cubicBezTo>
                  <a:pt x="8845547" y="3763625"/>
                  <a:pt x="8957412" y="3787775"/>
                  <a:pt x="9080810" y="3787775"/>
                </a:cubicBezTo>
                <a:cubicBezTo>
                  <a:pt x="9218047" y="3787775"/>
                  <a:pt x="9359897" y="3733725"/>
                  <a:pt x="9359897" y="3642875"/>
                </a:cubicBezTo>
                <a:cubicBezTo>
                  <a:pt x="9359897" y="3515225"/>
                  <a:pt x="9182296" y="3516375"/>
                  <a:pt x="9019688" y="3495675"/>
                </a:cubicBezTo>
                <a:close/>
                <a:moveTo>
                  <a:pt x="7153272" y="2988663"/>
                </a:moveTo>
                <a:cubicBezTo>
                  <a:pt x="6968387" y="2982913"/>
                  <a:pt x="6813547" y="3049610"/>
                  <a:pt x="6813547" y="3184155"/>
                </a:cubicBezTo>
                <a:cubicBezTo>
                  <a:pt x="6813547" y="3264652"/>
                  <a:pt x="6849368" y="3308351"/>
                  <a:pt x="6932566" y="3308351"/>
                </a:cubicBezTo>
                <a:cubicBezTo>
                  <a:pt x="7014608" y="3308351"/>
                  <a:pt x="7094340" y="3256603"/>
                  <a:pt x="7153272" y="3192205"/>
                </a:cubicBezTo>
                <a:close/>
                <a:moveTo>
                  <a:pt x="3630613" y="2988663"/>
                </a:moveTo>
                <a:cubicBezTo>
                  <a:pt x="3446592" y="2982913"/>
                  <a:pt x="3292475" y="3049610"/>
                  <a:pt x="3292475" y="3184155"/>
                </a:cubicBezTo>
                <a:cubicBezTo>
                  <a:pt x="3292475" y="3264652"/>
                  <a:pt x="3328130" y="3308351"/>
                  <a:pt x="3410938" y="3308351"/>
                </a:cubicBezTo>
                <a:cubicBezTo>
                  <a:pt x="3491448" y="3308351"/>
                  <a:pt x="3570806" y="3256603"/>
                  <a:pt x="3630613" y="3192205"/>
                </a:cubicBezTo>
                <a:close/>
                <a:moveTo>
                  <a:pt x="1193580" y="2566988"/>
                </a:moveTo>
                <a:cubicBezTo>
                  <a:pt x="1051144" y="2566988"/>
                  <a:pt x="981074" y="2649873"/>
                  <a:pt x="981074" y="2938821"/>
                </a:cubicBezTo>
                <a:cubicBezTo>
                  <a:pt x="981074" y="3223163"/>
                  <a:pt x="1051144" y="3308351"/>
                  <a:pt x="1193580" y="3308351"/>
                </a:cubicBezTo>
                <a:cubicBezTo>
                  <a:pt x="1336016" y="3308351"/>
                  <a:pt x="1404937" y="3223163"/>
                  <a:pt x="1404937" y="2942274"/>
                </a:cubicBezTo>
                <a:cubicBezTo>
                  <a:pt x="1404937" y="2649873"/>
                  <a:pt x="1336016" y="2566988"/>
                  <a:pt x="1193580" y="2566988"/>
                </a:cubicBezTo>
                <a:close/>
                <a:moveTo>
                  <a:pt x="11671297" y="2560638"/>
                </a:moveTo>
                <a:cubicBezTo>
                  <a:pt x="11568717" y="2560638"/>
                  <a:pt x="11485559" y="2662631"/>
                  <a:pt x="11485559" y="2788445"/>
                </a:cubicBezTo>
                <a:cubicBezTo>
                  <a:pt x="11485559" y="2914259"/>
                  <a:pt x="11568717" y="3016252"/>
                  <a:pt x="11671297" y="3016252"/>
                </a:cubicBezTo>
                <a:cubicBezTo>
                  <a:pt x="11773877" y="3016252"/>
                  <a:pt x="11857035" y="2914259"/>
                  <a:pt x="11857035" y="2788445"/>
                </a:cubicBezTo>
                <a:cubicBezTo>
                  <a:pt x="11857035" y="2662631"/>
                  <a:pt x="11773877" y="2560638"/>
                  <a:pt x="11671297" y="2560638"/>
                </a:cubicBezTo>
                <a:close/>
                <a:moveTo>
                  <a:pt x="9104310" y="2560638"/>
                </a:moveTo>
                <a:cubicBezTo>
                  <a:pt x="9001730" y="2560638"/>
                  <a:pt x="8918572" y="2662631"/>
                  <a:pt x="8918572" y="2788445"/>
                </a:cubicBezTo>
                <a:cubicBezTo>
                  <a:pt x="8918572" y="2914259"/>
                  <a:pt x="9001730" y="3016252"/>
                  <a:pt x="9104310" y="3016252"/>
                </a:cubicBezTo>
                <a:cubicBezTo>
                  <a:pt x="9206890" y="3016252"/>
                  <a:pt x="9290048" y="2914259"/>
                  <a:pt x="9290048" y="2788445"/>
                </a:cubicBezTo>
                <a:cubicBezTo>
                  <a:pt x="9290048" y="2662631"/>
                  <a:pt x="9206890" y="2560638"/>
                  <a:pt x="9104310" y="2560638"/>
                </a:cubicBezTo>
                <a:close/>
                <a:moveTo>
                  <a:pt x="9729784" y="2413000"/>
                </a:moveTo>
                <a:lnTo>
                  <a:pt x="9945684" y="2413000"/>
                </a:lnTo>
                <a:lnTo>
                  <a:pt x="9945684" y="3462338"/>
                </a:lnTo>
                <a:lnTo>
                  <a:pt x="9729784" y="3462338"/>
                </a:lnTo>
                <a:close/>
                <a:moveTo>
                  <a:pt x="11673475" y="2386013"/>
                </a:moveTo>
                <a:cubicBezTo>
                  <a:pt x="11728758" y="2386013"/>
                  <a:pt x="11780585" y="2396380"/>
                  <a:pt x="11824350" y="2412507"/>
                </a:cubicBezTo>
                <a:cubicBezTo>
                  <a:pt x="11824350" y="2412507"/>
                  <a:pt x="11824350" y="2412507"/>
                  <a:pt x="12149134" y="2412507"/>
                </a:cubicBezTo>
                <a:cubicBezTo>
                  <a:pt x="12149134" y="2412507"/>
                  <a:pt x="12149134" y="2412507"/>
                  <a:pt x="12149134" y="2606026"/>
                </a:cubicBezTo>
                <a:cubicBezTo>
                  <a:pt x="12149134" y="2606026"/>
                  <a:pt x="12149134" y="2606026"/>
                  <a:pt x="12004018" y="2597962"/>
                </a:cubicBezTo>
                <a:cubicBezTo>
                  <a:pt x="12042024" y="2647494"/>
                  <a:pt x="12055845" y="2707393"/>
                  <a:pt x="12055845" y="2790329"/>
                </a:cubicBezTo>
                <a:cubicBezTo>
                  <a:pt x="12055845" y="3027620"/>
                  <a:pt x="11901515" y="3190038"/>
                  <a:pt x="11671172" y="3190038"/>
                </a:cubicBezTo>
                <a:cubicBezTo>
                  <a:pt x="11626255" y="3190038"/>
                  <a:pt x="11604372" y="3187734"/>
                  <a:pt x="11568669" y="3178519"/>
                </a:cubicBezTo>
                <a:cubicBezTo>
                  <a:pt x="11529511" y="3206165"/>
                  <a:pt x="11503021" y="3223443"/>
                  <a:pt x="11503021" y="3259152"/>
                </a:cubicBezTo>
                <a:cubicBezTo>
                  <a:pt x="11503021" y="3369734"/>
                  <a:pt x="12141072" y="3239570"/>
                  <a:pt x="12141072" y="3617393"/>
                </a:cubicBezTo>
                <a:cubicBezTo>
                  <a:pt x="12141072" y="3845469"/>
                  <a:pt x="11901515" y="3956051"/>
                  <a:pt x="11642379" y="3956051"/>
                </a:cubicBezTo>
                <a:cubicBezTo>
                  <a:pt x="11380940" y="3956051"/>
                  <a:pt x="11209334" y="3860443"/>
                  <a:pt x="11209334" y="3692266"/>
                </a:cubicBezTo>
                <a:cubicBezTo>
                  <a:pt x="11209334" y="3581684"/>
                  <a:pt x="11279589" y="3502203"/>
                  <a:pt x="11389002" y="3443456"/>
                </a:cubicBezTo>
                <a:cubicBezTo>
                  <a:pt x="11341781" y="3418114"/>
                  <a:pt x="11300320" y="3377798"/>
                  <a:pt x="11300320" y="3294861"/>
                </a:cubicBezTo>
                <a:cubicBezTo>
                  <a:pt x="11300320" y="3211924"/>
                  <a:pt x="11359057" y="3156633"/>
                  <a:pt x="11425857" y="3109405"/>
                </a:cubicBezTo>
                <a:cubicBezTo>
                  <a:pt x="11337174" y="3041443"/>
                  <a:pt x="11284196" y="2933165"/>
                  <a:pt x="11284196" y="2785722"/>
                </a:cubicBezTo>
                <a:cubicBezTo>
                  <a:pt x="11284196" y="2542671"/>
                  <a:pt x="11438525" y="2386013"/>
                  <a:pt x="11673475" y="2386013"/>
                </a:cubicBezTo>
                <a:close/>
                <a:moveTo>
                  <a:pt x="10753408" y="2386013"/>
                </a:moveTo>
                <a:cubicBezTo>
                  <a:pt x="10943213" y="2386013"/>
                  <a:pt x="11061697" y="2491919"/>
                  <a:pt x="11061697" y="2720997"/>
                </a:cubicBezTo>
                <a:cubicBezTo>
                  <a:pt x="11061697" y="2720997"/>
                  <a:pt x="11061697" y="2720997"/>
                  <a:pt x="11061697" y="3462338"/>
                </a:cubicBezTo>
                <a:cubicBezTo>
                  <a:pt x="11061697" y="3462338"/>
                  <a:pt x="11061697" y="3462338"/>
                  <a:pt x="10846585" y="3462338"/>
                </a:cubicBezTo>
                <a:cubicBezTo>
                  <a:pt x="10846585" y="3462338"/>
                  <a:pt x="10846585" y="3462338"/>
                  <a:pt x="10846585" y="2764741"/>
                </a:cubicBezTo>
                <a:cubicBezTo>
                  <a:pt x="10846585" y="2635812"/>
                  <a:pt x="10802873" y="2590918"/>
                  <a:pt x="10683238" y="2590918"/>
                </a:cubicBezTo>
                <a:cubicBezTo>
                  <a:pt x="10603865" y="2590918"/>
                  <a:pt x="10516440" y="2624301"/>
                  <a:pt x="10449721" y="2668045"/>
                </a:cubicBezTo>
                <a:lnTo>
                  <a:pt x="10449721" y="3462338"/>
                </a:lnTo>
                <a:cubicBezTo>
                  <a:pt x="10449721" y="3462338"/>
                  <a:pt x="10449721" y="3462338"/>
                  <a:pt x="10234609" y="3462338"/>
                </a:cubicBezTo>
                <a:cubicBezTo>
                  <a:pt x="10234609" y="3462338"/>
                  <a:pt x="10234609" y="3462338"/>
                  <a:pt x="10234609" y="2412489"/>
                </a:cubicBezTo>
                <a:cubicBezTo>
                  <a:pt x="10234609" y="2412489"/>
                  <a:pt x="10234609" y="2412489"/>
                  <a:pt x="10427865" y="2412489"/>
                </a:cubicBezTo>
                <a:cubicBezTo>
                  <a:pt x="10427865" y="2412489"/>
                  <a:pt x="10427865" y="2412489"/>
                  <a:pt x="10427865" y="2506884"/>
                </a:cubicBezTo>
                <a:cubicBezTo>
                  <a:pt x="10510688" y="2445873"/>
                  <a:pt x="10613068" y="2386013"/>
                  <a:pt x="10753408" y="2386013"/>
                </a:cubicBezTo>
                <a:close/>
                <a:moveTo>
                  <a:pt x="9106488" y="2386013"/>
                </a:moveTo>
                <a:cubicBezTo>
                  <a:pt x="9162923" y="2386013"/>
                  <a:pt x="9213598" y="2396380"/>
                  <a:pt x="9257363" y="2412507"/>
                </a:cubicBezTo>
                <a:cubicBezTo>
                  <a:pt x="9257363" y="2412507"/>
                  <a:pt x="9257363" y="2412507"/>
                  <a:pt x="9582147" y="2412507"/>
                </a:cubicBezTo>
                <a:cubicBezTo>
                  <a:pt x="9582147" y="2412507"/>
                  <a:pt x="9582147" y="2412507"/>
                  <a:pt x="9582147" y="2606026"/>
                </a:cubicBezTo>
                <a:cubicBezTo>
                  <a:pt x="9582147" y="2606026"/>
                  <a:pt x="9582147" y="2606026"/>
                  <a:pt x="9437031" y="2597962"/>
                </a:cubicBezTo>
                <a:cubicBezTo>
                  <a:pt x="9475037" y="2647494"/>
                  <a:pt x="9488858" y="2707393"/>
                  <a:pt x="9488858" y="2790329"/>
                </a:cubicBezTo>
                <a:cubicBezTo>
                  <a:pt x="9488858" y="3027620"/>
                  <a:pt x="9334528" y="3190038"/>
                  <a:pt x="9105337" y="3190038"/>
                </a:cubicBezTo>
                <a:cubicBezTo>
                  <a:pt x="9059268" y="3190038"/>
                  <a:pt x="9037385" y="3187734"/>
                  <a:pt x="9001682" y="3178519"/>
                </a:cubicBezTo>
                <a:cubicBezTo>
                  <a:pt x="8962524" y="3206165"/>
                  <a:pt x="8936035" y="3223443"/>
                  <a:pt x="8936035" y="3259152"/>
                </a:cubicBezTo>
                <a:cubicBezTo>
                  <a:pt x="8936035" y="3369734"/>
                  <a:pt x="9574085" y="3239570"/>
                  <a:pt x="9574085" y="3617393"/>
                </a:cubicBezTo>
                <a:cubicBezTo>
                  <a:pt x="9574085" y="3845469"/>
                  <a:pt x="9334528" y="3956051"/>
                  <a:pt x="9075392" y="3956051"/>
                </a:cubicBezTo>
                <a:cubicBezTo>
                  <a:pt x="8813953" y="3956051"/>
                  <a:pt x="8642347" y="3860443"/>
                  <a:pt x="8642347" y="3692266"/>
                </a:cubicBezTo>
                <a:cubicBezTo>
                  <a:pt x="8642347" y="3581684"/>
                  <a:pt x="8712602" y="3502203"/>
                  <a:pt x="8822015" y="3443456"/>
                </a:cubicBezTo>
                <a:cubicBezTo>
                  <a:pt x="8774794" y="3418114"/>
                  <a:pt x="8733333" y="3377798"/>
                  <a:pt x="8733333" y="3294861"/>
                </a:cubicBezTo>
                <a:cubicBezTo>
                  <a:pt x="8733333" y="3211924"/>
                  <a:pt x="8792070" y="3156633"/>
                  <a:pt x="8860021" y="3109405"/>
                </a:cubicBezTo>
                <a:cubicBezTo>
                  <a:pt x="8770187" y="3041443"/>
                  <a:pt x="8717209" y="2933165"/>
                  <a:pt x="8717209" y="2785722"/>
                </a:cubicBezTo>
                <a:cubicBezTo>
                  <a:pt x="8717209" y="2542671"/>
                  <a:pt x="8871538" y="2386013"/>
                  <a:pt x="9106488" y="2386013"/>
                </a:cubicBezTo>
                <a:close/>
                <a:moveTo>
                  <a:pt x="8186695" y="2386013"/>
                </a:moveTo>
                <a:cubicBezTo>
                  <a:pt x="8376599" y="2386013"/>
                  <a:pt x="8496297" y="2491919"/>
                  <a:pt x="8496297" y="2720997"/>
                </a:cubicBezTo>
                <a:cubicBezTo>
                  <a:pt x="8496297" y="2720997"/>
                  <a:pt x="8496297" y="2720997"/>
                  <a:pt x="8496297" y="3462338"/>
                </a:cubicBezTo>
                <a:cubicBezTo>
                  <a:pt x="8496297" y="3462338"/>
                  <a:pt x="8496297" y="3462338"/>
                  <a:pt x="8279921" y="3462338"/>
                </a:cubicBezTo>
                <a:cubicBezTo>
                  <a:pt x="8279921" y="3462338"/>
                  <a:pt x="8279921" y="3462338"/>
                  <a:pt x="8279921" y="2764741"/>
                </a:cubicBezTo>
                <a:cubicBezTo>
                  <a:pt x="8279921" y="2635812"/>
                  <a:pt x="8236185" y="2590918"/>
                  <a:pt x="8116487" y="2590918"/>
                </a:cubicBezTo>
                <a:cubicBezTo>
                  <a:pt x="8037073" y="2590918"/>
                  <a:pt x="7949601" y="2624301"/>
                  <a:pt x="7882847" y="2668045"/>
                </a:cubicBezTo>
                <a:lnTo>
                  <a:pt x="7882847" y="3462338"/>
                </a:lnTo>
                <a:cubicBezTo>
                  <a:pt x="7882847" y="3462338"/>
                  <a:pt x="7882847" y="3462338"/>
                  <a:pt x="7667622" y="3462338"/>
                </a:cubicBezTo>
                <a:cubicBezTo>
                  <a:pt x="7667622" y="3462338"/>
                  <a:pt x="7667622" y="3462338"/>
                  <a:pt x="7667622" y="2412489"/>
                </a:cubicBezTo>
                <a:cubicBezTo>
                  <a:pt x="7667622" y="2412489"/>
                  <a:pt x="7667622" y="2412489"/>
                  <a:pt x="7860979" y="2412489"/>
                </a:cubicBezTo>
                <a:cubicBezTo>
                  <a:pt x="7860979" y="2412489"/>
                  <a:pt x="7860979" y="2412489"/>
                  <a:pt x="7860979" y="2506884"/>
                </a:cubicBezTo>
                <a:cubicBezTo>
                  <a:pt x="7943847" y="2445873"/>
                  <a:pt x="8047431" y="2386013"/>
                  <a:pt x="8186695" y="2386013"/>
                </a:cubicBezTo>
                <a:close/>
                <a:moveTo>
                  <a:pt x="7011672" y="2386013"/>
                </a:moveTo>
                <a:cubicBezTo>
                  <a:pt x="7229181" y="2386013"/>
                  <a:pt x="7367282" y="2497682"/>
                  <a:pt x="7367282" y="2685332"/>
                </a:cubicBezTo>
                <a:cubicBezTo>
                  <a:pt x="7367282" y="2685332"/>
                  <a:pt x="7367282" y="2685332"/>
                  <a:pt x="7367282" y="3233317"/>
                </a:cubicBezTo>
                <a:cubicBezTo>
                  <a:pt x="7367282" y="3282819"/>
                  <a:pt x="7391450" y="3304693"/>
                  <a:pt x="7424824" y="3304693"/>
                </a:cubicBezTo>
                <a:cubicBezTo>
                  <a:pt x="7458198" y="3304693"/>
                  <a:pt x="7493874" y="3288575"/>
                  <a:pt x="7527249" y="3262097"/>
                </a:cubicBezTo>
                <a:cubicBezTo>
                  <a:pt x="7527249" y="3262097"/>
                  <a:pt x="7527249" y="3262097"/>
                  <a:pt x="7542210" y="3418664"/>
                </a:cubicBezTo>
                <a:cubicBezTo>
                  <a:pt x="7501930" y="3460108"/>
                  <a:pt x="7430578" y="3487738"/>
                  <a:pt x="7359226" y="3487738"/>
                </a:cubicBezTo>
                <a:cubicBezTo>
                  <a:pt x="7284421" y="3487738"/>
                  <a:pt x="7193505" y="3456655"/>
                  <a:pt x="7184298" y="3341532"/>
                </a:cubicBezTo>
                <a:cubicBezTo>
                  <a:pt x="7104890" y="3440537"/>
                  <a:pt x="6992108" y="3487738"/>
                  <a:pt x="6881627" y="3487738"/>
                </a:cubicBezTo>
                <a:cubicBezTo>
                  <a:pt x="6717057" y="3487738"/>
                  <a:pt x="6600822" y="3393337"/>
                  <a:pt x="6600822" y="3203385"/>
                </a:cubicBezTo>
                <a:cubicBezTo>
                  <a:pt x="6600822" y="2933997"/>
                  <a:pt x="6857459" y="2823479"/>
                  <a:pt x="7152075" y="2825782"/>
                </a:cubicBezTo>
                <a:cubicBezTo>
                  <a:pt x="7152075" y="2825782"/>
                  <a:pt x="7152075" y="2825782"/>
                  <a:pt x="7152075" y="2704903"/>
                </a:cubicBezTo>
                <a:cubicBezTo>
                  <a:pt x="7152075" y="2605897"/>
                  <a:pt x="7086477" y="2566756"/>
                  <a:pt x="6997862" y="2566756"/>
                </a:cubicBezTo>
                <a:cubicBezTo>
                  <a:pt x="6904644" y="2566756"/>
                  <a:pt x="6827537" y="2619712"/>
                  <a:pt x="6827537" y="2729079"/>
                </a:cubicBezTo>
                <a:cubicBezTo>
                  <a:pt x="6827537" y="2729079"/>
                  <a:pt x="6827537" y="2729079"/>
                  <a:pt x="6637649" y="2708357"/>
                </a:cubicBezTo>
                <a:cubicBezTo>
                  <a:pt x="6644554" y="2495380"/>
                  <a:pt x="6813727" y="2386013"/>
                  <a:pt x="7011672" y="2386013"/>
                </a:cubicBezTo>
                <a:close/>
                <a:moveTo>
                  <a:pt x="5006768" y="2386013"/>
                </a:moveTo>
                <a:cubicBezTo>
                  <a:pt x="5259781" y="2386013"/>
                  <a:pt x="5356386" y="2542580"/>
                  <a:pt x="5360985" y="2746347"/>
                </a:cubicBezTo>
                <a:cubicBezTo>
                  <a:pt x="5295433" y="2752103"/>
                  <a:pt x="5232179" y="2759011"/>
                  <a:pt x="5166625" y="2765918"/>
                </a:cubicBezTo>
                <a:cubicBezTo>
                  <a:pt x="5160876" y="2663459"/>
                  <a:pt x="5117174" y="2566756"/>
                  <a:pt x="4998719" y="2566756"/>
                </a:cubicBezTo>
                <a:cubicBezTo>
                  <a:pt x="4868761" y="2566756"/>
                  <a:pt x="4808959" y="2641585"/>
                  <a:pt x="4808959" y="2938602"/>
                </a:cubicBezTo>
                <a:cubicBezTo>
                  <a:pt x="4808959" y="3234468"/>
                  <a:pt x="4898663" y="3308146"/>
                  <a:pt x="5053921" y="3308146"/>
                </a:cubicBezTo>
                <a:cubicBezTo>
                  <a:pt x="5179276" y="3308146"/>
                  <a:pt x="5259781" y="3255190"/>
                  <a:pt x="5319583" y="3213746"/>
                </a:cubicBezTo>
                <a:cubicBezTo>
                  <a:pt x="5319583" y="3213746"/>
                  <a:pt x="5319583" y="3213746"/>
                  <a:pt x="5360985" y="3373766"/>
                </a:cubicBezTo>
                <a:cubicBezTo>
                  <a:pt x="5271281" y="3434781"/>
                  <a:pt x="5163176" y="3487738"/>
                  <a:pt x="5011370" y="3487738"/>
                </a:cubicBezTo>
                <a:cubicBezTo>
                  <a:pt x="4738805" y="3487738"/>
                  <a:pt x="4584698" y="3316205"/>
                  <a:pt x="4584698" y="2936300"/>
                </a:cubicBezTo>
                <a:cubicBezTo>
                  <a:pt x="4584698" y="2570209"/>
                  <a:pt x="4716954" y="2386013"/>
                  <a:pt x="5006768" y="2386013"/>
                </a:cubicBezTo>
                <a:close/>
                <a:moveTo>
                  <a:pt x="3489012" y="2386013"/>
                </a:moveTo>
                <a:cubicBezTo>
                  <a:pt x="3707672" y="2386013"/>
                  <a:pt x="3845772" y="2497682"/>
                  <a:pt x="3845772" y="2685332"/>
                </a:cubicBezTo>
                <a:cubicBezTo>
                  <a:pt x="3845772" y="2685332"/>
                  <a:pt x="3845772" y="2685332"/>
                  <a:pt x="3845772" y="3233317"/>
                </a:cubicBezTo>
                <a:cubicBezTo>
                  <a:pt x="3845772" y="3282819"/>
                  <a:pt x="3868790" y="3304693"/>
                  <a:pt x="3903315" y="3304693"/>
                </a:cubicBezTo>
                <a:cubicBezTo>
                  <a:pt x="3936689" y="3304693"/>
                  <a:pt x="3972366" y="3288575"/>
                  <a:pt x="4005740" y="3262097"/>
                </a:cubicBezTo>
                <a:cubicBezTo>
                  <a:pt x="4005740" y="3262097"/>
                  <a:pt x="4005740" y="3262097"/>
                  <a:pt x="4019550" y="3418664"/>
                </a:cubicBezTo>
                <a:cubicBezTo>
                  <a:pt x="3980422" y="3460108"/>
                  <a:pt x="3909068" y="3487738"/>
                  <a:pt x="3837717" y="3487738"/>
                </a:cubicBezTo>
                <a:cubicBezTo>
                  <a:pt x="3762913" y="3487738"/>
                  <a:pt x="3671996" y="3456655"/>
                  <a:pt x="3661638" y="3341532"/>
                </a:cubicBezTo>
                <a:cubicBezTo>
                  <a:pt x="3582231" y="3440537"/>
                  <a:pt x="3469449" y="3487738"/>
                  <a:pt x="3358968" y="3487738"/>
                </a:cubicBezTo>
                <a:cubicBezTo>
                  <a:pt x="3195548" y="3487738"/>
                  <a:pt x="3078162" y="3393337"/>
                  <a:pt x="3078162" y="3203385"/>
                </a:cubicBezTo>
                <a:cubicBezTo>
                  <a:pt x="3078162" y="2933997"/>
                  <a:pt x="3335951" y="2823479"/>
                  <a:pt x="3630567" y="2825782"/>
                </a:cubicBezTo>
                <a:cubicBezTo>
                  <a:pt x="3630567" y="2825782"/>
                  <a:pt x="3630567" y="2825782"/>
                  <a:pt x="3630567" y="2704903"/>
                </a:cubicBezTo>
                <a:cubicBezTo>
                  <a:pt x="3630567" y="2605897"/>
                  <a:pt x="3564970" y="2566756"/>
                  <a:pt x="3475203" y="2566756"/>
                </a:cubicBezTo>
                <a:cubicBezTo>
                  <a:pt x="3383135" y="2566756"/>
                  <a:pt x="3306028" y="2619712"/>
                  <a:pt x="3306028" y="2729079"/>
                </a:cubicBezTo>
                <a:cubicBezTo>
                  <a:pt x="3306028" y="2729079"/>
                  <a:pt x="3306028" y="2729079"/>
                  <a:pt x="3116140" y="2708357"/>
                </a:cubicBezTo>
                <a:cubicBezTo>
                  <a:pt x="3121895" y="2495380"/>
                  <a:pt x="3292219" y="2386013"/>
                  <a:pt x="3489012" y="2386013"/>
                </a:cubicBezTo>
                <a:close/>
                <a:moveTo>
                  <a:pt x="2305691" y="2386013"/>
                </a:moveTo>
                <a:cubicBezTo>
                  <a:pt x="2460896" y="2386013"/>
                  <a:pt x="2490787" y="2528755"/>
                  <a:pt x="2490787" y="2683009"/>
                </a:cubicBezTo>
                <a:cubicBezTo>
                  <a:pt x="2490787" y="2683009"/>
                  <a:pt x="2490787" y="2683009"/>
                  <a:pt x="2306841" y="2704881"/>
                </a:cubicBezTo>
                <a:cubicBezTo>
                  <a:pt x="2305691" y="2641568"/>
                  <a:pt x="2298793" y="2597824"/>
                  <a:pt x="2240160" y="2597824"/>
                </a:cubicBezTo>
                <a:cubicBezTo>
                  <a:pt x="2182677" y="2597824"/>
                  <a:pt x="2121744" y="2646173"/>
                  <a:pt x="2059662" y="2708335"/>
                </a:cubicBezTo>
                <a:cubicBezTo>
                  <a:pt x="2059662" y="2708335"/>
                  <a:pt x="2059662" y="2708335"/>
                  <a:pt x="2059662" y="3462338"/>
                </a:cubicBezTo>
                <a:cubicBezTo>
                  <a:pt x="2059662" y="3462338"/>
                  <a:pt x="2059662" y="3462338"/>
                  <a:pt x="1844674" y="3462338"/>
                </a:cubicBezTo>
                <a:cubicBezTo>
                  <a:pt x="1844674" y="3462338"/>
                  <a:pt x="1844674" y="3462338"/>
                  <a:pt x="1844674" y="2412489"/>
                </a:cubicBezTo>
                <a:cubicBezTo>
                  <a:pt x="1844674" y="2412489"/>
                  <a:pt x="1844674" y="2412489"/>
                  <a:pt x="2038968" y="2412489"/>
                </a:cubicBezTo>
                <a:cubicBezTo>
                  <a:pt x="2038968" y="2412489"/>
                  <a:pt x="2038968" y="2412489"/>
                  <a:pt x="2038968" y="2514942"/>
                </a:cubicBezTo>
                <a:cubicBezTo>
                  <a:pt x="2125194" y="2422850"/>
                  <a:pt x="2212568" y="2386013"/>
                  <a:pt x="2305691" y="2386013"/>
                </a:cubicBezTo>
                <a:close/>
                <a:moveTo>
                  <a:pt x="1194158" y="2386013"/>
                </a:moveTo>
                <a:cubicBezTo>
                  <a:pt x="1488986" y="2386013"/>
                  <a:pt x="1627187" y="2544882"/>
                  <a:pt x="1627187" y="2942056"/>
                </a:cubicBezTo>
                <a:cubicBezTo>
                  <a:pt x="1627187" y="3305844"/>
                  <a:pt x="1477469" y="3487738"/>
                  <a:pt x="1194158" y="3487738"/>
                </a:cubicBezTo>
                <a:cubicBezTo>
                  <a:pt x="917756" y="3487738"/>
                  <a:pt x="758824" y="3330020"/>
                  <a:pt x="758824" y="2938602"/>
                </a:cubicBezTo>
                <a:cubicBezTo>
                  <a:pt x="758824" y="2552941"/>
                  <a:pt x="910846" y="2386013"/>
                  <a:pt x="1194158" y="2386013"/>
                </a:cubicBezTo>
                <a:close/>
                <a:moveTo>
                  <a:pt x="9729784" y="2038350"/>
                </a:moveTo>
                <a:lnTo>
                  <a:pt x="9945684" y="2038350"/>
                </a:lnTo>
                <a:lnTo>
                  <a:pt x="9945684" y="2271713"/>
                </a:lnTo>
                <a:lnTo>
                  <a:pt x="9729784" y="2271713"/>
                </a:lnTo>
                <a:close/>
                <a:moveTo>
                  <a:pt x="5788935" y="1979613"/>
                </a:moveTo>
                <a:cubicBezTo>
                  <a:pt x="5788935" y="1979613"/>
                  <a:pt x="5788935" y="1979613"/>
                  <a:pt x="5788935" y="2491136"/>
                </a:cubicBezTo>
                <a:cubicBezTo>
                  <a:pt x="5868349" y="2433532"/>
                  <a:pt x="5967329" y="2385144"/>
                  <a:pt x="6093933" y="2385144"/>
                </a:cubicBezTo>
                <a:cubicBezTo>
                  <a:pt x="6283837" y="2385144"/>
                  <a:pt x="6402384" y="2491136"/>
                  <a:pt x="6402384" y="2720399"/>
                </a:cubicBezTo>
                <a:cubicBezTo>
                  <a:pt x="6402384" y="2720399"/>
                  <a:pt x="6402384" y="2720399"/>
                  <a:pt x="6402384" y="3462338"/>
                </a:cubicBezTo>
                <a:cubicBezTo>
                  <a:pt x="6402384" y="3462338"/>
                  <a:pt x="6402384" y="3462338"/>
                  <a:pt x="6187158" y="3462338"/>
                </a:cubicBezTo>
                <a:cubicBezTo>
                  <a:pt x="6187158" y="3462338"/>
                  <a:pt x="6187158" y="3462338"/>
                  <a:pt x="6187158" y="2764178"/>
                </a:cubicBezTo>
                <a:cubicBezTo>
                  <a:pt x="6187158" y="2635145"/>
                  <a:pt x="6143423" y="2590214"/>
                  <a:pt x="6022574" y="2590214"/>
                </a:cubicBezTo>
                <a:cubicBezTo>
                  <a:pt x="5943160" y="2590214"/>
                  <a:pt x="5856840" y="2623625"/>
                  <a:pt x="5788935" y="2667404"/>
                </a:cubicBezTo>
                <a:cubicBezTo>
                  <a:pt x="5788935" y="2667404"/>
                  <a:pt x="5788935" y="2667404"/>
                  <a:pt x="5788935" y="3462338"/>
                </a:cubicBezTo>
                <a:cubicBezTo>
                  <a:pt x="5788935" y="3462338"/>
                  <a:pt x="5788935" y="3462338"/>
                  <a:pt x="5573710" y="3462338"/>
                </a:cubicBezTo>
                <a:cubicBezTo>
                  <a:pt x="5573710" y="3462338"/>
                  <a:pt x="5573710" y="3462338"/>
                  <a:pt x="5573710" y="2019936"/>
                </a:cubicBezTo>
                <a:cubicBezTo>
                  <a:pt x="5573710" y="2019936"/>
                  <a:pt x="5573710" y="2019936"/>
                  <a:pt x="5788935" y="1979613"/>
                </a:cubicBezTo>
                <a:close/>
                <a:moveTo>
                  <a:pt x="631653" y="1979613"/>
                </a:moveTo>
                <a:cubicBezTo>
                  <a:pt x="705289" y="1979613"/>
                  <a:pt x="774322" y="1991125"/>
                  <a:pt x="831850" y="2012998"/>
                </a:cubicBezTo>
                <a:cubicBezTo>
                  <a:pt x="831850" y="2012998"/>
                  <a:pt x="831850" y="2012998"/>
                  <a:pt x="793881" y="2186834"/>
                </a:cubicBezTo>
                <a:cubicBezTo>
                  <a:pt x="752461" y="2170716"/>
                  <a:pt x="700687" y="2161507"/>
                  <a:pt x="645460" y="2161507"/>
                </a:cubicBezTo>
                <a:cubicBezTo>
                  <a:pt x="545362" y="2161507"/>
                  <a:pt x="471727" y="2211009"/>
                  <a:pt x="471727" y="2335342"/>
                </a:cubicBezTo>
                <a:lnTo>
                  <a:pt x="471727" y="2412474"/>
                </a:lnTo>
                <a:cubicBezTo>
                  <a:pt x="471727" y="2412474"/>
                  <a:pt x="471727" y="2412474"/>
                  <a:pt x="730601" y="2412474"/>
                </a:cubicBezTo>
                <a:cubicBezTo>
                  <a:pt x="730601" y="2412474"/>
                  <a:pt x="730601" y="2412474"/>
                  <a:pt x="705289" y="2586309"/>
                </a:cubicBezTo>
                <a:cubicBezTo>
                  <a:pt x="705289" y="2586309"/>
                  <a:pt x="705289" y="2586309"/>
                  <a:pt x="471727" y="2586309"/>
                </a:cubicBezTo>
                <a:cubicBezTo>
                  <a:pt x="471727" y="2586309"/>
                  <a:pt x="471727" y="2586309"/>
                  <a:pt x="471727" y="3622412"/>
                </a:cubicBezTo>
                <a:cubicBezTo>
                  <a:pt x="471727" y="3796247"/>
                  <a:pt x="350919" y="3881438"/>
                  <a:pt x="207100" y="3881438"/>
                </a:cubicBezTo>
                <a:cubicBezTo>
                  <a:pt x="140367" y="3881438"/>
                  <a:pt x="64431" y="3864169"/>
                  <a:pt x="0" y="3828481"/>
                </a:cubicBezTo>
                <a:cubicBezTo>
                  <a:pt x="0" y="3828481"/>
                  <a:pt x="0" y="3828481"/>
                  <a:pt x="33366" y="3655798"/>
                </a:cubicBezTo>
                <a:cubicBezTo>
                  <a:pt x="72485" y="3674217"/>
                  <a:pt x="118507" y="3690334"/>
                  <a:pt x="157626" y="3690334"/>
                </a:cubicBezTo>
                <a:cubicBezTo>
                  <a:pt x="218605" y="3690334"/>
                  <a:pt x="256573" y="3660402"/>
                  <a:pt x="256573" y="3580968"/>
                </a:cubicBezTo>
                <a:cubicBezTo>
                  <a:pt x="256573" y="3580968"/>
                  <a:pt x="256573" y="3580968"/>
                  <a:pt x="256573" y="2586309"/>
                </a:cubicBezTo>
                <a:cubicBezTo>
                  <a:pt x="256573" y="2586309"/>
                  <a:pt x="256573" y="2586309"/>
                  <a:pt x="110453" y="2586309"/>
                </a:cubicBezTo>
                <a:cubicBezTo>
                  <a:pt x="110453" y="2586309"/>
                  <a:pt x="110453" y="2586309"/>
                  <a:pt x="110453" y="2412474"/>
                </a:cubicBezTo>
                <a:cubicBezTo>
                  <a:pt x="110453" y="2412474"/>
                  <a:pt x="110453" y="2412474"/>
                  <a:pt x="256573" y="2412474"/>
                </a:cubicBezTo>
                <a:cubicBezTo>
                  <a:pt x="256573" y="2412474"/>
                  <a:pt x="256573" y="2412474"/>
                  <a:pt x="256573" y="2341098"/>
                </a:cubicBezTo>
                <a:cubicBezTo>
                  <a:pt x="256573" y="2085526"/>
                  <a:pt x="413048" y="1979613"/>
                  <a:pt x="631653" y="1979613"/>
                </a:cubicBezTo>
                <a:close/>
                <a:moveTo>
                  <a:pt x="9729785" y="1009050"/>
                </a:moveTo>
                <a:cubicBezTo>
                  <a:pt x="9545764" y="1003300"/>
                  <a:pt x="9391647" y="1069998"/>
                  <a:pt x="9391647" y="1204543"/>
                </a:cubicBezTo>
                <a:cubicBezTo>
                  <a:pt x="9391647" y="1285040"/>
                  <a:pt x="9427301" y="1328738"/>
                  <a:pt x="9510110" y="1328738"/>
                </a:cubicBezTo>
                <a:cubicBezTo>
                  <a:pt x="9590619" y="1328738"/>
                  <a:pt x="9669978" y="1276990"/>
                  <a:pt x="9729785" y="1212592"/>
                </a:cubicBezTo>
                <a:close/>
                <a:moveTo>
                  <a:pt x="8612737" y="601663"/>
                </a:moveTo>
                <a:cubicBezTo>
                  <a:pt x="8527601" y="601663"/>
                  <a:pt x="8470076" y="631575"/>
                  <a:pt x="8401047" y="675291"/>
                </a:cubicBezTo>
                <a:cubicBezTo>
                  <a:pt x="8401047" y="675291"/>
                  <a:pt x="8401047" y="675291"/>
                  <a:pt x="8401047" y="1270066"/>
                </a:cubicBezTo>
                <a:cubicBezTo>
                  <a:pt x="8462023" y="1309181"/>
                  <a:pt x="8525300" y="1328738"/>
                  <a:pt x="8587427" y="1328738"/>
                </a:cubicBezTo>
                <a:cubicBezTo>
                  <a:pt x="8711680" y="1328738"/>
                  <a:pt x="8810622" y="1232102"/>
                  <a:pt x="8810622" y="947944"/>
                </a:cubicBezTo>
                <a:cubicBezTo>
                  <a:pt x="8810622" y="668388"/>
                  <a:pt x="8712830" y="601663"/>
                  <a:pt x="8612737" y="601663"/>
                </a:cubicBezTo>
                <a:close/>
                <a:moveTo>
                  <a:pt x="7072977" y="587375"/>
                </a:moveTo>
                <a:cubicBezTo>
                  <a:pt x="6945621" y="587375"/>
                  <a:pt x="6890548" y="664687"/>
                  <a:pt x="6880222" y="849313"/>
                </a:cubicBezTo>
                <a:cubicBezTo>
                  <a:pt x="6880222" y="849313"/>
                  <a:pt x="6880222" y="849313"/>
                  <a:pt x="7248522" y="849313"/>
                </a:cubicBezTo>
                <a:cubicBezTo>
                  <a:pt x="7248522" y="670457"/>
                  <a:pt x="7198038" y="587375"/>
                  <a:pt x="7072977" y="587375"/>
                </a:cubicBezTo>
                <a:close/>
                <a:moveTo>
                  <a:pt x="10764358" y="407989"/>
                </a:moveTo>
                <a:cubicBezTo>
                  <a:pt x="10954262" y="407989"/>
                  <a:pt x="11072809" y="511703"/>
                  <a:pt x="11072809" y="742179"/>
                </a:cubicBezTo>
                <a:cubicBezTo>
                  <a:pt x="11072809" y="742179"/>
                  <a:pt x="11072809" y="742179"/>
                  <a:pt x="11072809" y="1484313"/>
                </a:cubicBezTo>
                <a:cubicBezTo>
                  <a:pt x="11072809" y="1484313"/>
                  <a:pt x="11072809" y="1484313"/>
                  <a:pt x="10857584" y="1484313"/>
                </a:cubicBezTo>
                <a:cubicBezTo>
                  <a:pt x="10857584" y="1484313"/>
                  <a:pt x="10857584" y="1484313"/>
                  <a:pt x="10857584" y="785970"/>
                </a:cubicBezTo>
                <a:cubicBezTo>
                  <a:pt x="10857584" y="656903"/>
                  <a:pt x="10813848" y="610808"/>
                  <a:pt x="10693000" y="610808"/>
                </a:cubicBezTo>
                <a:cubicBezTo>
                  <a:pt x="10613585" y="610808"/>
                  <a:pt x="10527265" y="645379"/>
                  <a:pt x="10459359" y="688017"/>
                </a:cubicBezTo>
                <a:lnTo>
                  <a:pt x="10459359" y="1484313"/>
                </a:lnTo>
                <a:cubicBezTo>
                  <a:pt x="10459359" y="1484313"/>
                  <a:pt x="10459359" y="1484313"/>
                  <a:pt x="10244134" y="1484313"/>
                </a:cubicBezTo>
                <a:cubicBezTo>
                  <a:pt x="10244134" y="1484313"/>
                  <a:pt x="10244134" y="1484313"/>
                  <a:pt x="10244134" y="433341"/>
                </a:cubicBezTo>
                <a:cubicBezTo>
                  <a:pt x="10244134" y="433341"/>
                  <a:pt x="10244134" y="433341"/>
                  <a:pt x="10438642" y="433341"/>
                </a:cubicBezTo>
                <a:cubicBezTo>
                  <a:pt x="10438642" y="433341"/>
                  <a:pt x="10438642" y="433341"/>
                  <a:pt x="10438642" y="527836"/>
                </a:cubicBezTo>
                <a:cubicBezTo>
                  <a:pt x="10521510" y="466760"/>
                  <a:pt x="10623943" y="407989"/>
                  <a:pt x="10764358" y="407989"/>
                </a:cubicBezTo>
                <a:close/>
                <a:moveTo>
                  <a:pt x="7078094" y="407989"/>
                </a:moveTo>
                <a:cubicBezTo>
                  <a:pt x="7350987" y="407989"/>
                  <a:pt x="7458072" y="585278"/>
                  <a:pt x="7458072" y="848909"/>
                </a:cubicBezTo>
                <a:cubicBezTo>
                  <a:pt x="7458072" y="848909"/>
                  <a:pt x="7458072" y="848909"/>
                  <a:pt x="7458072" y="1016988"/>
                </a:cubicBezTo>
                <a:cubicBezTo>
                  <a:pt x="7458072" y="1016988"/>
                  <a:pt x="7458072" y="1016988"/>
                  <a:pt x="6877741" y="1016988"/>
                </a:cubicBezTo>
                <a:cubicBezTo>
                  <a:pt x="6888104" y="1259897"/>
                  <a:pt x="6987129" y="1328971"/>
                  <a:pt x="7135666" y="1328971"/>
                </a:cubicBezTo>
                <a:cubicBezTo>
                  <a:pt x="7249659" y="1328971"/>
                  <a:pt x="7350987" y="1271410"/>
                  <a:pt x="7409711" y="1226511"/>
                </a:cubicBezTo>
                <a:cubicBezTo>
                  <a:pt x="7409711" y="1226511"/>
                  <a:pt x="7409711" y="1226511"/>
                  <a:pt x="7444254" y="1394591"/>
                </a:cubicBezTo>
                <a:cubicBezTo>
                  <a:pt x="7348684" y="1453303"/>
                  <a:pt x="7249659" y="1509713"/>
                  <a:pt x="7091911" y="1509713"/>
                </a:cubicBezTo>
                <a:cubicBezTo>
                  <a:pt x="6830532" y="1509713"/>
                  <a:pt x="6653209" y="1353146"/>
                  <a:pt x="6653209" y="959426"/>
                </a:cubicBezTo>
                <a:cubicBezTo>
                  <a:pt x="6653209" y="570311"/>
                  <a:pt x="6808654" y="407989"/>
                  <a:pt x="7078094" y="407989"/>
                </a:cubicBezTo>
                <a:close/>
                <a:moveTo>
                  <a:pt x="9589335" y="407988"/>
                </a:moveTo>
                <a:cubicBezTo>
                  <a:pt x="9806844" y="407988"/>
                  <a:pt x="9944945" y="518506"/>
                  <a:pt x="9944945" y="706156"/>
                </a:cubicBezTo>
                <a:cubicBezTo>
                  <a:pt x="9944945" y="706156"/>
                  <a:pt x="9944945" y="706156"/>
                  <a:pt x="9944945" y="1254141"/>
                </a:cubicBezTo>
                <a:cubicBezTo>
                  <a:pt x="9944945" y="1303643"/>
                  <a:pt x="9967962" y="1325517"/>
                  <a:pt x="10002487" y="1325517"/>
                </a:cubicBezTo>
                <a:cubicBezTo>
                  <a:pt x="10035861" y="1325517"/>
                  <a:pt x="10071537" y="1309400"/>
                  <a:pt x="10104912" y="1284072"/>
                </a:cubicBezTo>
                <a:cubicBezTo>
                  <a:pt x="10104912" y="1284072"/>
                  <a:pt x="10104912" y="1284072"/>
                  <a:pt x="10118722" y="1439488"/>
                </a:cubicBezTo>
                <a:cubicBezTo>
                  <a:pt x="10079593" y="1480932"/>
                  <a:pt x="10008241" y="1509713"/>
                  <a:pt x="9936889" y="1509713"/>
                </a:cubicBezTo>
                <a:cubicBezTo>
                  <a:pt x="9862084" y="1509713"/>
                  <a:pt x="9771168" y="1477478"/>
                  <a:pt x="9760810" y="1362356"/>
                </a:cubicBezTo>
                <a:cubicBezTo>
                  <a:pt x="9681402" y="1461361"/>
                  <a:pt x="9568620" y="1509713"/>
                  <a:pt x="9458139" y="1509713"/>
                </a:cubicBezTo>
                <a:cubicBezTo>
                  <a:pt x="9294720" y="1509713"/>
                  <a:pt x="9177334" y="1414161"/>
                  <a:pt x="9177334" y="1224209"/>
                </a:cubicBezTo>
                <a:cubicBezTo>
                  <a:pt x="9177334" y="955973"/>
                  <a:pt x="9435122" y="844303"/>
                  <a:pt x="9729738" y="846606"/>
                </a:cubicBezTo>
                <a:cubicBezTo>
                  <a:pt x="9729738" y="846606"/>
                  <a:pt x="9729738" y="846606"/>
                  <a:pt x="9729738" y="725727"/>
                </a:cubicBezTo>
                <a:cubicBezTo>
                  <a:pt x="9729738" y="626721"/>
                  <a:pt x="9664140" y="587580"/>
                  <a:pt x="9575525" y="587580"/>
                </a:cubicBezTo>
                <a:cubicBezTo>
                  <a:pt x="9482307" y="587580"/>
                  <a:pt x="9405201" y="640536"/>
                  <a:pt x="9405201" y="749903"/>
                </a:cubicBezTo>
                <a:cubicBezTo>
                  <a:pt x="9405201" y="749903"/>
                  <a:pt x="9405201" y="749903"/>
                  <a:pt x="9215312" y="730332"/>
                </a:cubicBezTo>
                <a:cubicBezTo>
                  <a:pt x="9221066" y="516203"/>
                  <a:pt x="9391390" y="407988"/>
                  <a:pt x="9589335" y="407988"/>
                </a:cubicBezTo>
                <a:close/>
                <a:moveTo>
                  <a:pt x="4467223" y="98426"/>
                </a:moveTo>
                <a:lnTo>
                  <a:pt x="5445122" y="98426"/>
                </a:lnTo>
                <a:lnTo>
                  <a:pt x="5445122" y="295276"/>
                </a:lnTo>
                <a:lnTo>
                  <a:pt x="5062535" y="295276"/>
                </a:lnTo>
                <a:lnTo>
                  <a:pt x="5062535" y="1484313"/>
                </a:lnTo>
                <a:lnTo>
                  <a:pt x="4848222" y="1484313"/>
                </a:lnTo>
                <a:lnTo>
                  <a:pt x="4848222" y="295276"/>
                </a:lnTo>
                <a:lnTo>
                  <a:pt x="4467223" y="295276"/>
                </a:lnTo>
                <a:close/>
                <a:moveTo>
                  <a:pt x="5841322" y="1588"/>
                </a:moveTo>
                <a:cubicBezTo>
                  <a:pt x="5841322" y="1588"/>
                  <a:pt x="5841322" y="1588"/>
                  <a:pt x="5841322" y="511959"/>
                </a:cubicBezTo>
                <a:cubicBezTo>
                  <a:pt x="5920737" y="455507"/>
                  <a:pt x="6019717" y="408272"/>
                  <a:pt x="6146321" y="408272"/>
                </a:cubicBezTo>
                <a:cubicBezTo>
                  <a:pt x="6336225" y="408272"/>
                  <a:pt x="6454772" y="511959"/>
                  <a:pt x="6454772" y="742375"/>
                </a:cubicBezTo>
                <a:cubicBezTo>
                  <a:pt x="6454772" y="742375"/>
                  <a:pt x="6454772" y="742375"/>
                  <a:pt x="6454772" y="1484313"/>
                </a:cubicBezTo>
                <a:cubicBezTo>
                  <a:pt x="6454772" y="1484313"/>
                  <a:pt x="6454772" y="1484313"/>
                  <a:pt x="6238396" y="1484313"/>
                </a:cubicBezTo>
                <a:cubicBezTo>
                  <a:pt x="6238396" y="1484313"/>
                  <a:pt x="6238396" y="1484313"/>
                  <a:pt x="6238396" y="786154"/>
                </a:cubicBezTo>
                <a:cubicBezTo>
                  <a:pt x="6238396" y="657121"/>
                  <a:pt x="6195811" y="611038"/>
                  <a:pt x="6074962" y="611038"/>
                </a:cubicBezTo>
                <a:cubicBezTo>
                  <a:pt x="5995548" y="611038"/>
                  <a:pt x="5908076" y="645600"/>
                  <a:pt x="5841322" y="688227"/>
                </a:cubicBezTo>
                <a:cubicBezTo>
                  <a:pt x="5841322" y="688227"/>
                  <a:pt x="5841322" y="688227"/>
                  <a:pt x="5841322" y="1484313"/>
                </a:cubicBezTo>
                <a:cubicBezTo>
                  <a:pt x="5841322" y="1484313"/>
                  <a:pt x="5841322" y="1484313"/>
                  <a:pt x="5626097" y="1484313"/>
                </a:cubicBezTo>
                <a:cubicBezTo>
                  <a:pt x="5626097" y="1484313"/>
                  <a:pt x="5626097" y="1484313"/>
                  <a:pt x="5626097" y="41911"/>
                </a:cubicBezTo>
                <a:cubicBezTo>
                  <a:pt x="5626097" y="41911"/>
                  <a:pt x="5626097" y="41911"/>
                  <a:pt x="5841322" y="1588"/>
                </a:cubicBezTo>
                <a:close/>
                <a:moveTo>
                  <a:pt x="11555409" y="1"/>
                </a:moveTo>
                <a:lnTo>
                  <a:pt x="11555409" y="876301"/>
                </a:lnTo>
                <a:lnTo>
                  <a:pt x="11918947" y="433388"/>
                </a:lnTo>
                <a:lnTo>
                  <a:pt x="12152309" y="433388"/>
                </a:lnTo>
                <a:lnTo>
                  <a:pt x="11822109" y="854076"/>
                </a:lnTo>
                <a:lnTo>
                  <a:pt x="12191997" y="1484313"/>
                </a:lnTo>
                <a:lnTo>
                  <a:pt x="11945934" y="1484313"/>
                </a:lnTo>
                <a:lnTo>
                  <a:pt x="11671297" y="1012826"/>
                </a:lnTo>
                <a:lnTo>
                  <a:pt x="11555409" y="1150938"/>
                </a:lnTo>
                <a:lnTo>
                  <a:pt x="11555409" y="1484313"/>
                </a:lnTo>
                <a:lnTo>
                  <a:pt x="11339509" y="1484313"/>
                </a:lnTo>
                <a:lnTo>
                  <a:pt x="11339509" y="39688"/>
                </a:lnTo>
                <a:close/>
                <a:moveTo>
                  <a:pt x="8400573" y="0"/>
                </a:moveTo>
                <a:cubicBezTo>
                  <a:pt x="8400573" y="0"/>
                  <a:pt x="8400573" y="0"/>
                  <a:pt x="8400573" y="499783"/>
                </a:cubicBezTo>
                <a:cubicBezTo>
                  <a:pt x="8485822" y="449114"/>
                  <a:pt x="8574527" y="407657"/>
                  <a:pt x="8687424" y="407657"/>
                </a:cubicBezTo>
                <a:cubicBezTo>
                  <a:pt x="8857921" y="407657"/>
                  <a:pt x="9037635" y="513602"/>
                  <a:pt x="9037635" y="947745"/>
                </a:cubicBezTo>
                <a:cubicBezTo>
                  <a:pt x="9037635" y="1370373"/>
                  <a:pt x="8836033" y="1509713"/>
                  <a:pt x="8598719" y="1509713"/>
                </a:cubicBezTo>
                <a:cubicBezTo>
                  <a:pt x="8461630" y="1509713"/>
                  <a:pt x="8298044" y="1457892"/>
                  <a:pt x="8185147" y="1372676"/>
                </a:cubicBezTo>
                <a:cubicBezTo>
                  <a:pt x="8185147" y="1372676"/>
                  <a:pt x="8185147" y="1372676"/>
                  <a:pt x="8185147" y="39154"/>
                </a:cubicBezTo>
                <a:cubicBezTo>
                  <a:pt x="8185147" y="39154"/>
                  <a:pt x="8185147" y="39154"/>
                  <a:pt x="8400573" y="0"/>
                </a:cubicBezTo>
                <a:close/>
              </a:path>
            </a:pathLst>
          </a:custGeom>
          <a:solidFill>
            <a:schemeClr val="tx1"/>
          </a:solidFill>
          <a:ln>
            <a:noFill/>
          </a:ln>
        </p:spPr>
        <p:txBody>
          <a:bodyPr vert="horz" wrap="square" lIns="91375" tIns="45687" rIns="91375" bIns="45687" numCol="1" anchor="t" anchorCtr="0" compatLnSpc="1">
            <a:prstTxWarp prst="textNoShape">
              <a:avLst/>
            </a:prstTxWarp>
            <a:noAutofit/>
          </a:bodyPr>
          <a:lstStyle/>
          <a:p>
            <a:pPr marL="0" marR="0" lvl="0" indent="0" algn="l" defTabSz="913760" rtl="0" eaLnBrk="1" fontAlgn="auto" latinLnBrk="0" hangingPunct="1">
              <a:lnSpc>
                <a:spcPct val="100000"/>
              </a:lnSpc>
              <a:spcBef>
                <a:spcPts val="0"/>
              </a:spcBef>
              <a:spcAft>
                <a:spcPts val="0"/>
              </a:spcAft>
              <a:buClrTx/>
              <a:buSzTx/>
              <a:buFontTx/>
              <a:buNone/>
              <a:tabLst/>
              <a:defRPr/>
            </a:pPr>
            <a:endParaRPr kumimoji="0" lang="en-GB" sz="1798" b="0" i="0" u="none" strike="noStrike" kern="1200" cap="none" spc="0" normalizeH="0" baseline="0" noProof="0" dirty="0">
              <a:ln>
                <a:noFill/>
              </a:ln>
              <a:solidFill>
                <a:srgbClr val="000000"/>
              </a:solidFill>
              <a:effectLst/>
              <a:uLnTx/>
              <a:uFillTx/>
              <a:latin typeface="BNPP Serif"/>
              <a:ea typeface="+mn-ea"/>
              <a:cs typeface="+mn-cs"/>
            </a:endParaRPr>
          </a:p>
        </p:txBody>
      </p:sp>
    </p:spTree>
    <p:extLst>
      <p:ext uri="{BB962C8B-B14F-4D97-AF65-F5344CB8AC3E}">
        <p14:creationId xmlns:p14="http://schemas.microsoft.com/office/powerpoint/2010/main" val="348720201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Simple text">
    <p:spTree>
      <p:nvGrpSpPr>
        <p:cNvPr id="1" name=""/>
        <p:cNvGrpSpPr/>
        <p:nvPr/>
      </p:nvGrpSpPr>
      <p:grpSpPr>
        <a:xfrm>
          <a:off x="0" y="0"/>
          <a:ext cx="0" cy="0"/>
          <a:chOff x="0" y="0"/>
          <a:chExt cx="0" cy="0"/>
        </a:xfrm>
      </p:grpSpPr>
      <p:sp>
        <p:nvSpPr>
          <p:cNvPr id="4" name="Title 3"/>
          <p:cNvSpPr>
            <a:spLocks noGrp="1"/>
          </p:cNvSpPr>
          <p:nvPr>
            <p:ph type="title"/>
          </p:nvPr>
        </p:nvSpPr>
        <p:spPr>
          <a:xfrm>
            <a:off x="520482" y="808056"/>
            <a:ext cx="6518712" cy="2067539"/>
          </a:xfrm>
          <a:prstGeom prst="rect">
            <a:avLst/>
          </a:prstGeom>
        </p:spPr>
        <p:txBody>
          <a:bodyPr/>
          <a:lstStyle/>
          <a:p>
            <a:r>
              <a:rPr lang="en-US" dirty="0"/>
              <a:t>Click to edit Master title style</a:t>
            </a:r>
          </a:p>
        </p:txBody>
      </p:sp>
      <p:sp>
        <p:nvSpPr>
          <p:cNvPr id="3" name="Espace réservé du numéro de diapositive 2">
            <a:extLst>
              <a:ext uri="{FF2B5EF4-FFF2-40B4-BE49-F238E27FC236}">
                <a16:creationId xmlns:a16="http://schemas.microsoft.com/office/drawing/2014/main" id="{C3BA3284-A0F5-4753-BD12-FD7B3B8AB3DD}"/>
              </a:ext>
            </a:extLst>
          </p:cNvPr>
          <p:cNvSpPr>
            <a:spLocks noGrp="1"/>
          </p:cNvSpPr>
          <p:nvPr>
            <p:ph type="sldNum" sz="quarter" idx="10"/>
          </p:nvPr>
        </p:nvSpPr>
        <p:spPr>
          <a:xfrm>
            <a:off x="6866886" y="459256"/>
            <a:ext cx="160233" cy="138540"/>
          </a:xfrm>
        </p:spPr>
        <p:txBody>
          <a:bodyPr/>
          <a:lstStyle/>
          <a:p>
            <a:fld id="{65C5B9DB-3817-40F0-A45C-0ACD3520AED9}" type="slidenum">
              <a:rPr lang="en-GB" noProof="0" smtClean="0"/>
              <a:pPr/>
              <a:t>‹#›</a:t>
            </a:fld>
            <a:endParaRPr lang="en-GB" noProof="0" dirty="0"/>
          </a:p>
        </p:txBody>
      </p:sp>
      <p:sp>
        <p:nvSpPr>
          <p:cNvPr id="8" name="Espace réservé du texte 7">
            <a:extLst>
              <a:ext uri="{FF2B5EF4-FFF2-40B4-BE49-F238E27FC236}">
                <a16:creationId xmlns:a16="http://schemas.microsoft.com/office/drawing/2014/main" id="{7C42C61A-5257-4F0B-8565-14E3A2A63722}"/>
              </a:ext>
            </a:extLst>
          </p:cNvPr>
          <p:cNvSpPr>
            <a:spLocks noGrp="1"/>
          </p:cNvSpPr>
          <p:nvPr>
            <p:ph type="body" sz="quarter" idx="14"/>
          </p:nvPr>
        </p:nvSpPr>
        <p:spPr>
          <a:xfrm>
            <a:off x="520483" y="1278002"/>
            <a:ext cx="3103200" cy="8597183"/>
          </a:xfrm>
        </p:spPr>
        <p:txBody>
          <a:bodyPr/>
          <a:lstStyle>
            <a:lvl1pPr algn="l">
              <a:defRPr/>
            </a:lvl1pPr>
            <a:lvl2pPr algn="just">
              <a:defRPr/>
            </a:lvl2pPr>
            <a:lvl3pPr algn="just">
              <a:buClr>
                <a:schemeClr val="bg2"/>
              </a:buClr>
              <a:defRPr/>
            </a:lvl3pPr>
            <a:lvl4pPr algn="just">
              <a:defRPr/>
            </a:lvl4pPr>
            <a:lvl5pPr algn="just">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5" name="Espace réservé du texte 7">
            <a:extLst>
              <a:ext uri="{FF2B5EF4-FFF2-40B4-BE49-F238E27FC236}">
                <a16:creationId xmlns:a16="http://schemas.microsoft.com/office/drawing/2014/main" id="{A1390F8C-A4F3-4C34-854B-A2AF6A5C9A27}"/>
              </a:ext>
            </a:extLst>
          </p:cNvPr>
          <p:cNvSpPr>
            <a:spLocks noGrp="1"/>
          </p:cNvSpPr>
          <p:nvPr>
            <p:ph type="body" sz="quarter" idx="15"/>
          </p:nvPr>
        </p:nvSpPr>
        <p:spPr>
          <a:xfrm>
            <a:off x="3916774" y="1278000"/>
            <a:ext cx="3103200" cy="1464312"/>
          </a:xfrm>
        </p:spPr>
        <p:txBody>
          <a:bodyPr>
            <a:spAutoFit/>
          </a:bodyPr>
          <a:lstStyle>
            <a:lvl1pPr algn="l">
              <a:defRPr/>
            </a:lvl1pPr>
            <a:lvl2pPr algn="just">
              <a:defRPr/>
            </a:lvl2pPr>
            <a:lvl3pPr algn="just">
              <a:buClr>
                <a:schemeClr val="bg2"/>
              </a:buClr>
              <a:defRPr/>
            </a:lvl3pPr>
            <a:lvl4pPr algn="just">
              <a:defRPr/>
            </a:lvl4pPr>
            <a:lvl5pPr algn="just">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Tree>
    <p:extLst>
      <p:ext uri="{BB962C8B-B14F-4D97-AF65-F5344CB8AC3E}">
        <p14:creationId xmlns:p14="http://schemas.microsoft.com/office/powerpoint/2010/main" val="105179122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 Image + Text">
    <p:spTree>
      <p:nvGrpSpPr>
        <p:cNvPr id="1" name=""/>
        <p:cNvGrpSpPr/>
        <p:nvPr/>
      </p:nvGrpSpPr>
      <p:grpSpPr>
        <a:xfrm>
          <a:off x="0" y="0"/>
          <a:ext cx="0" cy="0"/>
          <a:chOff x="0" y="0"/>
          <a:chExt cx="0" cy="0"/>
        </a:xfrm>
      </p:grpSpPr>
      <p:sp>
        <p:nvSpPr>
          <p:cNvPr id="9" name="Picture Placeholder 22">
            <a:extLst>
              <a:ext uri="{FF2B5EF4-FFF2-40B4-BE49-F238E27FC236}">
                <a16:creationId xmlns:a16="http://schemas.microsoft.com/office/drawing/2014/main" id="{B423EEE1-9025-46E3-9B44-EDB6FB5828D9}"/>
              </a:ext>
            </a:extLst>
          </p:cNvPr>
          <p:cNvSpPr>
            <a:spLocks noGrp="1"/>
          </p:cNvSpPr>
          <p:nvPr>
            <p:ph type="pic" sz="quarter" idx="21"/>
          </p:nvPr>
        </p:nvSpPr>
        <p:spPr>
          <a:xfrm>
            <a:off x="2" y="2413543"/>
            <a:ext cx="3641724" cy="7195595"/>
          </a:xfrm>
          <a:prstGeom prst="rect">
            <a:avLst/>
          </a:prstGeom>
          <a:noFill/>
        </p:spPr>
        <p:txBody>
          <a:bodyPr vert="horz" lIns="0" tIns="0" rIns="0" bIns="900000" rtlCol="0" anchor="ctr">
            <a:noAutofit/>
          </a:bodyPr>
          <a:lstStyle>
            <a:lvl1pPr algn="ctr">
              <a:defRPr lang="en-GB" sz="999" b="0" spc="62" baseline="0" dirty="0">
                <a:solidFill>
                  <a:schemeClr val="tx2"/>
                </a:solidFill>
                <a:latin typeface="BNPP Sans Light" panose="02000503020000020004" pitchFamily="2" charset="0"/>
              </a:defRPr>
            </a:lvl1pPr>
          </a:lstStyle>
          <a:p>
            <a:pPr lvl="0" algn="ctr"/>
            <a:r>
              <a:rPr lang="en-US"/>
              <a:t>Click icon to add picture</a:t>
            </a:r>
            <a:endParaRPr lang="en-GB" dirty="0"/>
          </a:p>
        </p:txBody>
      </p:sp>
      <p:sp>
        <p:nvSpPr>
          <p:cNvPr id="8" name="Text Placeholder 11">
            <a:extLst>
              <a:ext uri="{FF2B5EF4-FFF2-40B4-BE49-F238E27FC236}">
                <a16:creationId xmlns:a16="http://schemas.microsoft.com/office/drawing/2014/main" id="{B1920B5F-3296-51CE-A546-E9B691BB8351}"/>
              </a:ext>
            </a:extLst>
          </p:cNvPr>
          <p:cNvSpPr>
            <a:spLocks noGrp="1"/>
          </p:cNvSpPr>
          <p:nvPr>
            <p:ph type="body" sz="quarter" idx="13" hasCustomPrompt="1"/>
          </p:nvPr>
        </p:nvSpPr>
        <p:spPr>
          <a:xfrm>
            <a:off x="3922653" y="2413717"/>
            <a:ext cx="500102" cy="6534"/>
          </a:xfrm>
          <a:custGeom>
            <a:avLst/>
            <a:gdLst>
              <a:gd name="connsiteX0" fmla="*/ 0 w 810000"/>
              <a:gd name="connsiteY0" fmla="*/ 0 h 10800"/>
              <a:gd name="connsiteX1" fmla="*/ 810000 w 810000"/>
              <a:gd name="connsiteY1" fmla="*/ 0 h 10800"/>
              <a:gd name="connsiteX2" fmla="*/ 810000 w 810000"/>
              <a:gd name="connsiteY2" fmla="*/ 10800 h 10800"/>
              <a:gd name="connsiteX3" fmla="*/ 0 w 810000"/>
              <a:gd name="connsiteY3" fmla="*/ 10800 h 10800"/>
            </a:gdLst>
            <a:ahLst/>
            <a:cxnLst>
              <a:cxn ang="0">
                <a:pos x="connsiteX0" y="connsiteY0"/>
              </a:cxn>
              <a:cxn ang="0">
                <a:pos x="connsiteX1" y="connsiteY1"/>
              </a:cxn>
              <a:cxn ang="0">
                <a:pos x="connsiteX2" y="connsiteY2"/>
              </a:cxn>
              <a:cxn ang="0">
                <a:pos x="connsiteX3" y="connsiteY3"/>
              </a:cxn>
            </a:cxnLst>
            <a:rect l="l" t="t" r="r" b="b"/>
            <a:pathLst>
              <a:path w="810000" h="10800">
                <a:moveTo>
                  <a:pt x="0" y="0"/>
                </a:moveTo>
                <a:lnTo>
                  <a:pt x="810000" y="0"/>
                </a:lnTo>
                <a:lnTo>
                  <a:pt x="810000" y="10800"/>
                </a:lnTo>
                <a:lnTo>
                  <a:pt x="0" y="10800"/>
                </a:lnTo>
                <a:close/>
              </a:path>
            </a:pathLst>
          </a:custGeom>
          <a:solidFill>
            <a:schemeClr val="accent1"/>
          </a:solidFill>
          <a:ln w="3175">
            <a:solidFill>
              <a:schemeClr val="accent1"/>
            </a:solidFill>
          </a:ln>
        </p:spPr>
        <p:txBody>
          <a:bodyPr wrap="square">
            <a:noAutofit/>
          </a:bodyPr>
          <a:lstStyle>
            <a:lvl1pPr>
              <a:lnSpc>
                <a:spcPct val="90000"/>
              </a:lnSpc>
              <a:defRPr sz="100" b="0" cap="all" spc="27" baseline="0">
                <a:solidFill>
                  <a:schemeClr val="tx2"/>
                </a:solidFill>
                <a:latin typeface="BNPP Sans" panose="02000000000000000000" pitchFamily="2" charset="0"/>
              </a:defRPr>
            </a:lvl1pPr>
            <a:lvl2pPr>
              <a:buNone/>
              <a:defRPr/>
            </a:lvl2pPr>
          </a:lstStyle>
          <a:p>
            <a:pPr lvl="0"/>
            <a:r>
              <a:rPr lang="en-EN" dirty="0"/>
              <a:t> </a:t>
            </a:r>
          </a:p>
        </p:txBody>
      </p:sp>
    </p:spTree>
    <p:extLst>
      <p:ext uri="{BB962C8B-B14F-4D97-AF65-F5344CB8AC3E}">
        <p14:creationId xmlns:p14="http://schemas.microsoft.com/office/powerpoint/2010/main" val="136812771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 name="Espace réservé du numéro de diapositive 4">
            <a:extLst>
              <a:ext uri="{FF2B5EF4-FFF2-40B4-BE49-F238E27FC236}">
                <a16:creationId xmlns:a16="http://schemas.microsoft.com/office/drawing/2014/main" id="{70A8CD1D-3A26-401E-B574-09DBCDBDE78C}"/>
              </a:ext>
            </a:extLst>
          </p:cNvPr>
          <p:cNvSpPr>
            <a:spLocks noGrp="1"/>
          </p:cNvSpPr>
          <p:nvPr>
            <p:ph type="sldNum" sz="quarter" idx="4"/>
          </p:nvPr>
        </p:nvSpPr>
        <p:spPr>
          <a:xfrm>
            <a:off x="6968600" y="459274"/>
            <a:ext cx="218008" cy="138499"/>
          </a:xfrm>
          <a:prstGeom prst="rect">
            <a:avLst/>
          </a:prstGeom>
        </p:spPr>
        <p:txBody>
          <a:bodyPr vert="horz" wrap="none" lIns="0" tIns="0" rIns="0" bIns="0" rtlCol="0" anchor="ctr">
            <a:spAutoFit/>
          </a:bodyPr>
          <a:lstStyle>
            <a:lvl1pPr algn="r">
              <a:defRPr sz="900" spc="50" baseline="0">
                <a:solidFill>
                  <a:schemeClr val="bg2"/>
                </a:solidFill>
                <a:latin typeface="BNPP Serif Light" panose="02000000000000000000" pitchFamily="2" charset="0"/>
              </a:defRPr>
            </a:lvl1pPr>
          </a:lstStyle>
          <a:p>
            <a:fld id="{65C5B9DB-3817-40F0-A45C-0ACD3520AED9}" type="slidenum">
              <a:rPr lang="en-GB" noProof="0" smtClean="0"/>
              <a:pPr/>
              <a:t>‹#›</a:t>
            </a:fld>
            <a:endParaRPr lang="en-GB" noProof="0" dirty="0"/>
          </a:p>
        </p:txBody>
      </p:sp>
      <p:grpSp>
        <p:nvGrpSpPr>
          <p:cNvPr id="26" name="Group 39">
            <a:extLst>
              <a:ext uri="{FF2B5EF4-FFF2-40B4-BE49-F238E27FC236}">
                <a16:creationId xmlns:a16="http://schemas.microsoft.com/office/drawing/2014/main" id="{CBCE1C0E-5716-4AA3-9496-4928CD83F939}"/>
              </a:ext>
            </a:extLst>
          </p:cNvPr>
          <p:cNvGrpSpPr/>
          <p:nvPr/>
        </p:nvGrpSpPr>
        <p:grpSpPr>
          <a:xfrm>
            <a:off x="324256" y="360000"/>
            <a:ext cx="6911162" cy="316223"/>
            <a:chOff x="539400" y="2735098"/>
            <a:chExt cx="11113200" cy="316223"/>
          </a:xfrm>
        </p:grpSpPr>
        <p:sp>
          <p:nvSpPr>
            <p:cNvPr id="27" name="Rectangle 26">
              <a:extLst>
                <a:ext uri="{FF2B5EF4-FFF2-40B4-BE49-F238E27FC236}">
                  <a16:creationId xmlns:a16="http://schemas.microsoft.com/office/drawing/2014/main" id="{346A8D6A-9218-40FD-A159-5B3AD8E95438}"/>
                </a:ext>
              </a:extLst>
            </p:cNvPr>
            <p:cNvSpPr/>
            <p:nvPr/>
          </p:nvSpPr>
          <p:spPr>
            <a:xfrm>
              <a:off x="539400" y="2735098"/>
              <a:ext cx="111132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GB" sz="1200" noProof="0" dirty="0"/>
            </a:p>
          </p:txBody>
        </p:sp>
        <p:sp>
          <p:nvSpPr>
            <p:cNvPr id="28" name="Rectangle 27">
              <a:extLst>
                <a:ext uri="{FF2B5EF4-FFF2-40B4-BE49-F238E27FC236}">
                  <a16:creationId xmlns:a16="http://schemas.microsoft.com/office/drawing/2014/main" id="{E9425872-9454-49C0-B285-DA078D40C0D4}"/>
                </a:ext>
              </a:extLst>
            </p:cNvPr>
            <p:cNvSpPr/>
            <p:nvPr/>
          </p:nvSpPr>
          <p:spPr>
            <a:xfrm>
              <a:off x="539400" y="3040521"/>
              <a:ext cx="11113200" cy="1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GB" sz="1200" noProof="0" dirty="0"/>
            </a:p>
          </p:txBody>
        </p:sp>
      </p:grpSp>
      <p:grpSp>
        <p:nvGrpSpPr>
          <p:cNvPr id="31" name="Group 5">
            <a:extLst>
              <a:ext uri="{FF2B5EF4-FFF2-40B4-BE49-F238E27FC236}">
                <a16:creationId xmlns:a16="http://schemas.microsoft.com/office/drawing/2014/main" id="{DD6372A2-A33C-47FF-81A6-BD4CF9325C30}"/>
              </a:ext>
            </a:extLst>
          </p:cNvPr>
          <p:cNvGrpSpPr/>
          <p:nvPr/>
        </p:nvGrpSpPr>
        <p:grpSpPr>
          <a:xfrm>
            <a:off x="539700" y="9971527"/>
            <a:ext cx="2034532" cy="359427"/>
            <a:chOff x="440971" y="5747478"/>
            <a:chExt cx="3636852" cy="642497"/>
          </a:xfrm>
        </p:grpSpPr>
        <p:sp>
          <p:nvSpPr>
            <p:cNvPr id="32" name="Freeform: Shape 6">
              <a:extLst>
                <a:ext uri="{FF2B5EF4-FFF2-40B4-BE49-F238E27FC236}">
                  <a16:creationId xmlns:a16="http://schemas.microsoft.com/office/drawing/2014/main" id="{103CE160-8525-4DF4-9FCD-DFD0C34B470C}"/>
                </a:ext>
              </a:extLst>
            </p:cNvPr>
            <p:cNvSpPr>
              <a:spLocks noChangeAspect="1"/>
            </p:cNvSpPr>
            <p:nvPr/>
          </p:nvSpPr>
          <p:spPr bwMode="auto">
            <a:xfrm>
              <a:off x="1244021" y="5837108"/>
              <a:ext cx="2833802" cy="465537"/>
            </a:xfrm>
            <a:custGeom>
              <a:avLst/>
              <a:gdLst>
                <a:gd name="connsiteX0" fmla="*/ 7398840 w 12195171"/>
                <a:gd name="connsiteY0" fmla="*/ 1563687 h 2003425"/>
                <a:gd name="connsiteX1" fmla="*/ 7324721 w 12195171"/>
                <a:gd name="connsiteY1" fmla="*/ 1753795 h 2003425"/>
                <a:gd name="connsiteX2" fmla="*/ 7400816 w 12195171"/>
                <a:gd name="connsiteY2" fmla="*/ 1755775 h 2003425"/>
                <a:gd name="connsiteX3" fmla="*/ 7473946 w 12195171"/>
                <a:gd name="connsiteY3" fmla="*/ 1753795 h 2003425"/>
                <a:gd name="connsiteX4" fmla="*/ 7398840 w 12195171"/>
                <a:gd name="connsiteY4" fmla="*/ 1563687 h 2003425"/>
                <a:gd name="connsiteX5" fmla="*/ 5921964 w 12195171"/>
                <a:gd name="connsiteY5" fmla="*/ 1563687 h 2003425"/>
                <a:gd name="connsiteX6" fmla="*/ 5848347 w 12195171"/>
                <a:gd name="connsiteY6" fmla="*/ 1753795 h 2003425"/>
                <a:gd name="connsiteX7" fmla="*/ 5924948 w 12195171"/>
                <a:gd name="connsiteY7" fmla="*/ 1755775 h 2003425"/>
                <a:gd name="connsiteX8" fmla="*/ 5997572 w 12195171"/>
                <a:gd name="connsiteY8" fmla="*/ 1753795 h 2003425"/>
                <a:gd name="connsiteX9" fmla="*/ 5921964 w 12195171"/>
                <a:gd name="connsiteY9" fmla="*/ 1563687 h 2003425"/>
                <a:gd name="connsiteX10" fmla="*/ 2006906 w 12195171"/>
                <a:gd name="connsiteY10" fmla="*/ 1563687 h 2003425"/>
                <a:gd name="connsiteX11" fmla="*/ 1933576 w 12195171"/>
                <a:gd name="connsiteY11" fmla="*/ 1753795 h 2003425"/>
                <a:gd name="connsiteX12" fmla="*/ 2008861 w 12195171"/>
                <a:gd name="connsiteY12" fmla="*/ 1755775 h 2003425"/>
                <a:gd name="connsiteX13" fmla="*/ 2081213 w 12195171"/>
                <a:gd name="connsiteY13" fmla="*/ 1753795 h 2003425"/>
                <a:gd name="connsiteX14" fmla="*/ 2006906 w 12195171"/>
                <a:gd name="connsiteY14" fmla="*/ 1563687 h 2003425"/>
                <a:gd name="connsiteX15" fmla="*/ 11591921 w 12195171"/>
                <a:gd name="connsiteY15" fmla="*/ 1355725 h 2003425"/>
                <a:gd name="connsiteX16" fmla="*/ 12195171 w 12195171"/>
                <a:gd name="connsiteY16" fmla="*/ 1355725 h 2003425"/>
                <a:gd name="connsiteX17" fmla="*/ 12195171 w 12195171"/>
                <a:gd name="connsiteY17" fmla="*/ 1458557 h 2003425"/>
                <a:gd name="connsiteX18" fmla="*/ 11993428 w 12195171"/>
                <a:gd name="connsiteY18" fmla="*/ 1443726 h 2003425"/>
                <a:gd name="connsiteX19" fmla="*/ 11988484 w 12195171"/>
                <a:gd name="connsiteY19" fmla="*/ 1655323 h 2003425"/>
                <a:gd name="connsiteX20" fmla="*/ 12000351 w 12195171"/>
                <a:gd name="connsiteY20" fmla="*/ 1987550 h 2003425"/>
                <a:gd name="connsiteX21" fmla="*/ 11788719 w 12195171"/>
                <a:gd name="connsiteY21" fmla="*/ 1987550 h 2003425"/>
                <a:gd name="connsiteX22" fmla="*/ 11799597 w 12195171"/>
                <a:gd name="connsiteY22" fmla="*/ 1655323 h 2003425"/>
                <a:gd name="connsiteX23" fmla="*/ 11796630 w 12195171"/>
                <a:gd name="connsiteY23" fmla="*/ 1443726 h 2003425"/>
                <a:gd name="connsiteX24" fmla="*/ 11591921 w 12195171"/>
                <a:gd name="connsiteY24" fmla="*/ 1458557 h 2003425"/>
                <a:gd name="connsiteX25" fmla="*/ 11591921 w 12195171"/>
                <a:gd name="connsiteY25" fmla="*/ 1355725 h 2003425"/>
                <a:gd name="connsiteX26" fmla="*/ 10900549 w 12195171"/>
                <a:gd name="connsiteY26" fmla="*/ 1355725 h 2003425"/>
                <a:gd name="connsiteX27" fmla="*/ 11093246 w 12195171"/>
                <a:gd name="connsiteY27" fmla="*/ 1355725 h 2003425"/>
                <a:gd name="connsiteX28" fmla="*/ 11294838 w 12195171"/>
                <a:gd name="connsiteY28" fmla="*/ 1683997 h 2003425"/>
                <a:gd name="connsiteX29" fmla="*/ 11313613 w 12195171"/>
                <a:gd name="connsiteY29" fmla="*/ 1722559 h 2003425"/>
                <a:gd name="connsiteX30" fmla="*/ 11313613 w 12195171"/>
                <a:gd name="connsiteY30" fmla="*/ 1355725 h 2003425"/>
                <a:gd name="connsiteX31" fmla="*/ 11485559 w 12195171"/>
                <a:gd name="connsiteY31" fmla="*/ 1355725 h 2003425"/>
                <a:gd name="connsiteX32" fmla="*/ 11475677 w 12195171"/>
                <a:gd name="connsiteY32" fmla="*/ 1655323 h 2003425"/>
                <a:gd name="connsiteX33" fmla="*/ 11485559 w 12195171"/>
                <a:gd name="connsiteY33" fmla="*/ 1987550 h 2003425"/>
                <a:gd name="connsiteX34" fmla="*/ 11336342 w 12195171"/>
                <a:gd name="connsiteY34" fmla="*/ 1987550 h 2003425"/>
                <a:gd name="connsiteX35" fmla="*/ 11097199 w 12195171"/>
                <a:gd name="connsiteY35" fmla="*/ 1634559 h 2003425"/>
                <a:gd name="connsiteX36" fmla="*/ 11057671 w 12195171"/>
                <a:gd name="connsiteY36" fmla="*/ 1547547 h 2003425"/>
                <a:gd name="connsiteX37" fmla="*/ 11057671 w 12195171"/>
                <a:gd name="connsiteY37" fmla="*/ 1748267 h 2003425"/>
                <a:gd name="connsiteX38" fmla="*/ 11066565 w 12195171"/>
                <a:gd name="connsiteY38" fmla="*/ 1987550 h 2003425"/>
                <a:gd name="connsiteX39" fmla="*/ 10896596 w 12195171"/>
                <a:gd name="connsiteY39" fmla="*/ 1987550 h 2003425"/>
                <a:gd name="connsiteX40" fmla="*/ 10908454 w 12195171"/>
                <a:gd name="connsiteY40" fmla="*/ 1655323 h 2003425"/>
                <a:gd name="connsiteX41" fmla="*/ 10900549 w 12195171"/>
                <a:gd name="connsiteY41" fmla="*/ 1355725 h 2003425"/>
                <a:gd name="connsiteX42" fmla="*/ 10210198 w 12195171"/>
                <a:gd name="connsiteY42" fmla="*/ 1355725 h 2003425"/>
                <a:gd name="connsiteX43" fmla="*/ 10744827 w 12195171"/>
                <a:gd name="connsiteY43" fmla="*/ 1355725 h 2003425"/>
                <a:gd name="connsiteX44" fmla="*/ 10744827 w 12195171"/>
                <a:gd name="connsiteY44" fmla="*/ 1461524 h 2003425"/>
                <a:gd name="connsiteX45" fmla="*/ 10552757 w 12195171"/>
                <a:gd name="connsiteY45" fmla="*/ 1450647 h 2003425"/>
                <a:gd name="connsiteX46" fmla="*/ 10467612 w 12195171"/>
                <a:gd name="connsiteY46" fmla="*/ 1450647 h 2003425"/>
                <a:gd name="connsiteX47" fmla="*/ 10435930 w 12195171"/>
                <a:gd name="connsiteY47" fmla="*/ 1450647 h 2003425"/>
                <a:gd name="connsiteX48" fmla="*/ 10411179 w 12195171"/>
                <a:gd name="connsiteY48" fmla="*/ 1450647 h 2003425"/>
                <a:gd name="connsiteX49" fmla="*/ 10409199 w 12195171"/>
                <a:gd name="connsiteY49" fmla="*/ 1616761 h 2003425"/>
                <a:gd name="connsiteX50" fmla="*/ 10635921 w 12195171"/>
                <a:gd name="connsiteY50" fmla="*/ 1612806 h 2003425"/>
                <a:gd name="connsiteX51" fmla="*/ 10635921 w 12195171"/>
                <a:gd name="connsiteY51" fmla="*/ 1716627 h 2003425"/>
                <a:gd name="connsiteX52" fmla="*/ 10408209 w 12195171"/>
                <a:gd name="connsiteY52" fmla="*/ 1713660 h 2003425"/>
                <a:gd name="connsiteX53" fmla="*/ 10411179 w 12195171"/>
                <a:gd name="connsiteY53" fmla="*/ 1896583 h 2003425"/>
                <a:gd name="connsiteX54" fmla="*/ 10761658 w 12195171"/>
                <a:gd name="connsiteY54" fmla="*/ 1885707 h 2003425"/>
                <a:gd name="connsiteX55" fmla="*/ 10761658 w 12195171"/>
                <a:gd name="connsiteY55" fmla="*/ 1987550 h 2003425"/>
                <a:gd name="connsiteX56" fmla="*/ 10209208 w 12195171"/>
                <a:gd name="connsiteY56" fmla="*/ 1987550 h 2003425"/>
                <a:gd name="connsiteX57" fmla="*/ 10219109 w 12195171"/>
                <a:gd name="connsiteY57" fmla="*/ 1657300 h 2003425"/>
                <a:gd name="connsiteX58" fmla="*/ 10210198 w 12195171"/>
                <a:gd name="connsiteY58" fmla="*/ 1355725 h 2003425"/>
                <a:gd name="connsiteX59" fmla="*/ 9305707 w 12195171"/>
                <a:gd name="connsiteY59" fmla="*/ 1355725 h 2003425"/>
                <a:gd name="connsiteX60" fmla="*/ 9567260 w 12195171"/>
                <a:gd name="connsiteY60" fmla="*/ 1355725 h 2003425"/>
                <a:gd name="connsiteX61" fmla="*/ 9682738 w 12195171"/>
                <a:gd name="connsiteY61" fmla="*/ 1780048 h 2003425"/>
                <a:gd name="connsiteX62" fmla="*/ 9792295 w 12195171"/>
                <a:gd name="connsiteY62" fmla="*/ 1355725 h 2003425"/>
                <a:gd name="connsiteX63" fmla="*/ 10054835 w 12195171"/>
                <a:gd name="connsiteY63" fmla="*/ 1355725 h 2003425"/>
                <a:gd name="connsiteX64" fmla="*/ 10044965 w 12195171"/>
                <a:gd name="connsiteY64" fmla="*/ 1657400 h 2003425"/>
                <a:gd name="connsiteX65" fmla="*/ 10056809 w 12195171"/>
                <a:gd name="connsiteY65" fmla="*/ 1987758 h 2003425"/>
                <a:gd name="connsiteX66" fmla="*/ 9873228 w 12195171"/>
                <a:gd name="connsiteY66" fmla="*/ 1987758 h 2003425"/>
                <a:gd name="connsiteX67" fmla="*/ 9882111 w 12195171"/>
                <a:gd name="connsiteY67" fmla="*/ 1530795 h 2003425"/>
                <a:gd name="connsiteX68" fmla="*/ 9732088 w 12195171"/>
                <a:gd name="connsiteY68" fmla="*/ 1990725 h 2003425"/>
                <a:gd name="connsiteX69" fmla="*/ 9610688 w 12195171"/>
                <a:gd name="connsiteY69" fmla="*/ 1990725 h 2003425"/>
                <a:gd name="connsiteX70" fmla="*/ 9463626 w 12195171"/>
                <a:gd name="connsiteY70" fmla="*/ 1527828 h 2003425"/>
                <a:gd name="connsiteX71" fmla="*/ 9475470 w 12195171"/>
                <a:gd name="connsiteY71" fmla="*/ 1987758 h 2003425"/>
                <a:gd name="connsiteX72" fmla="*/ 9302746 w 12195171"/>
                <a:gd name="connsiteY72" fmla="*/ 1987758 h 2003425"/>
                <a:gd name="connsiteX73" fmla="*/ 9313603 w 12195171"/>
                <a:gd name="connsiteY73" fmla="*/ 1657400 h 2003425"/>
                <a:gd name="connsiteX74" fmla="*/ 9305707 w 12195171"/>
                <a:gd name="connsiteY74" fmla="*/ 1355725 h 2003425"/>
                <a:gd name="connsiteX75" fmla="*/ 8611583 w 12195171"/>
                <a:gd name="connsiteY75" fmla="*/ 1355725 h 2003425"/>
                <a:gd name="connsiteX76" fmla="*/ 9144676 w 12195171"/>
                <a:gd name="connsiteY76" fmla="*/ 1355725 h 2003425"/>
                <a:gd name="connsiteX77" fmla="*/ 9144676 w 12195171"/>
                <a:gd name="connsiteY77" fmla="*/ 1461524 h 2003425"/>
                <a:gd name="connsiteX78" fmla="*/ 8953158 w 12195171"/>
                <a:gd name="connsiteY78" fmla="*/ 1450647 h 2003425"/>
                <a:gd name="connsiteX79" fmla="*/ 8868258 w 12195171"/>
                <a:gd name="connsiteY79" fmla="*/ 1450647 h 2003425"/>
                <a:gd name="connsiteX80" fmla="*/ 8836667 w 12195171"/>
                <a:gd name="connsiteY80" fmla="*/ 1450647 h 2003425"/>
                <a:gd name="connsiteX81" fmla="*/ 8811987 w 12195171"/>
                <a:gd name="connsiteY81" fmla="*/ 1450647 h 2003425"/>
                <a:gd name="connsiteX82" fmla="*/ 8810012 w 12195171"/>
                <a:gd name="connsiteY82" fmla="*/ 1616761 h 2003425"/>
                <a:gd name="connsiteX83" fmla="*/ 9036083 w 12195171"/>
                <a:gd name="connsiteY83" fmla="*/ 1612806 h 2003425"/>
                <a:gd name="connsiteX84" fmla="*/ 9036083 w 12195171"/>
                <a:gd name="connsiteY84" fmla="*/ 1716627 h 2003425"/>
                <a:gd name="connsiteX85" fmla="*/ 8809025 w 12195171"/>
                <a:gd name="connsiteY85" fmla="*/ 1713660 h 2003425"/>
                <a:gd name="connsiteX86" fmla="*/ 8811987 w 12195171"/>
                <a:gd name="connsiteY86" fmla="*/ 1896583 h 2003425"/>
                <a:gd name="connsiteX87" fmla="*/ 9161459 w 12195171"/>
                <a:gd name="connsiteY87" fmla="*/ 1885707 h 2003425"/>
                <a:gd name="connsiteX88" fmla="*/ 9161459 w 12195171"/>
                <a:gd name="connsiteY88" fmla="*/ 1987550 h 2003425"/>
                <a:gd name="connsiteX89" fmla="*/ 8610596 w 12195171"/>
                <a:gd name="connsiteY89" fmla="*/ 1987550 h 2003425"/>
                <a:gd name="connsiteX90" fmla="*/ 8620468 w 12195171"/>
                <a:gd name="connsiteY90" fmla="*/ 1657300 h 2003425"/>
                <a:gd name="connsiteX91" fmla="*/ 8611583 w 12195171"/>
                <a:gd name="connsiteY91" fmla="*/ 1355725 h 2003425"/>
                <a:gd name="connsiteX92" fmla="*/ 7343592 w 12195171"/>
                <a:gd name="connsiteY92" fmla="*/ 1355725 h 2003425"/>
                <a:gd name="connsiteX93" fmla="*/ 7491589 w 12195171"/>
                <a:gd name="connsiteY93" fmla="*/ 1355725 h 2003425"/>
                <a:gd name="connsiteX94" fmla="*/ 7770809 w 12195171"/>
                <a:gd name="connsiteY94" fmla="*/ 1987550 h 2003425"/>
                <a:gd name="connsiteX95" fmla="*/ 7563614 w 12195171"/>
                <a:gd name="connsiteY95" fmla="*/ 1987550 h 2003425"/>
                <a:gd name="connsiteX96" fmla="*/ 7508362 w 12195171"/>
                <a:gd name="connsiteY96" fmla="*/ 1849122 h 2003425"/>
                <a:gd name="connsiteX97" fmla="*/ 7400817 w 12195171"/>
                <a:gd name="connsiteY97" fmla="*/ 1848133 h 2003425"/>
                <a:gd name="connsiteX98" fmla="*/ 7294260 w 12195171"/>
                <a:gd name="connsiteY98" fmla="*/ 1851100 h 2003425"/>
                <a:gd name="connsiteX99" fmla="*/ 7243941 w 12195171"/>
                <a:gd name="connsiteY99" fmla="*/ 1987550 h 2003425"/>
                <a:gd name="connsiteX100" fmla="*/ 7064371 w 12195171"/>
                <a:gd name="connsiteY100" fmla="*/ 1987550 h 2003425"/>
                <a:gd name="connsiteX101" fmla="*/ 7343592 w 12195171"/>
                <a:gd name="connsiteY101" fmla="*/ 1355725 h 2003425"/>
                <a:gd name="connsiteX102" fmla="*/ 6387883 w 12195171"/>
                <a:gd name="connsiteY102" fmla="*/ 1355725 h 2003425"/>
                <a:gd name="connsiteX103" fmla="*/ 6581371 w 12195171"/>
                <a:gd name="connsiteY103" fmla="*/ 1355725 h 2003425"/>
                <a:gd name="connsiteX104" fmla="*/ 6782757 w 12195171"/>
                <a:gd name="connsiteY104" fmla="*/ 1683997 h 2003425"/>
                <a:gd name="connsiteX105" fmla="*/ 6801513 w 12195171"/>
                <a:gd name="connsiteY105" fmla="*/ 1722559 h 2003425"/>
                <a:gd name="connsiteX106" fmla="*/ 6801513 w 12195171"/>
                <a:gd name="connsiteY106" fmla="*/ 1355725 h 2003425"/>
                <a:gd name="connsiteX107" fmla="*/ 6972296 w 12195171"/>
                <a:gd name="connsiteY107" fmla="*/ 1355725 h 2003425"/>
                <a:gd name="connsiteX108" fmla="*/ 6963412 w 12195171"/>
                <a:gd name="connsiteY108" fmla="*/ 1655323 h 2003425"/>
                <a:gd name="connsiteX109" fmla="*/ 6972296 w 12195171"/>
                <a:gd name="connsiteY109" fmla="*/ 1987550 h 2003425"/>
                <a:gd name="connsiteX110" fmla="*/ 6824219 w 12195171"/>
                <a:gd name="connsiteY110" fmla="*/ 1987550 h 2003425"/>
                <a:gd name="connsiteX111" fmla="*/ 6585320 w 12195171"/>
                <a:gd name="connsiteY111" fmla="*/ 1634559 h 2003425"/>
                <a:gd name="connsiteX112" fmla="*/ 6544845 w 12195171"/>
                <a:gd name="connsiteY112" fmla="*/ 1547547 h 2003425"/>
                <a:gd name="connsiteX113" fmla="*/ 6544845 w 12195171"/>
                <a:gd name="connsiteY113" fmla="*/ 1748267 h 2003425"/>
                <a:gd name="connsiteX114" fmla="*/ 6554717 w 12195171"/>
                <a:gd name="connsiteY114" fmla="*/ 1987550 h 2003425"/>
                <a:gd name="connsiteX115" fmla="*/ 6384921 w 12195171"/>
                <a:gd name="connsiteY115" fmla="*/ 1987550 h 2003425"/>
                <a:gd name="connsiteX116" fmla="*/ 6396767 w 12195171"/>
                <a:gd name="connsiteY116" fmla="*/ 1655323 h 2003425"/>
                <a:gd name="connsiteX117" fmla="*/ 6387883 w 12195171"/>
                <a:gd name="connsiteY117" fmla="*/ 1355725 h 2003425"/>
                <a:gd name="connsiteX118" fmla="*/ 5866854 w 12195171"/>
                <a:gd name="connsiteY118" fmla="*/ 1355725 h 2003425"/>
                <a:gd name="connsiteX119" fmla="*/ 6013988 w 12195171"/>
                <a:gd name="connsiteY119" fmla="*/ 1355725 h 2003425"/>
                <a:gd name="connsiteX120" fmla="*/ 6294433 w 12195171"/>
                <a:gd name="connsiteY120" fmla="*/ 1987550 h 2003425"/>
                <a:gd name="connsiteX121" fmla="*/ 6087062 w 12195171"/>
                <a:gd name="connsiteY121" fmla="*/ 1987550 h 2003425"/>
                <a:gd name="connsiteX122" fmla="*/ 6031763 w 12195171"/>
                <a:gd name="connsiteY122" fmla="*/ 1849122 h 2003425"/>
                <a:gd name="connsiteX123" fmla="*/ 5924128 w 12195171"/>
                <a:gd name="connsiteY123" fmla="*/ 1848133 h 2003425"/>
                <a:gd name="connsiteX124" fmla="*/ 5817479 w 12195171"/>
                <a:gd name="connsiteY124" fmla="*/ 1851100 h 2003425"/>
                <a:gd name="connsiteX125" fmla="*/ 5767119 w 12195171"/>
                <a:gd name="connsiteY125" fmla="*/ 1987550 h 2003425"/>
                <a:gd name="connsiteX126" fmla="*/ 5586410 w 12195171"/>
                <a:gd name="connsiteY126" fmla="*/ 1987550 h 2003425"/>
                <a:gd name="connsiteX127" fmla="*/ 5866854 w 12195171"/>
                <a:gd name="connsiteY127" fmla="*/ 1355725 h 2003425"/>
                <a:gd name="connsiteX128" fmla="*/ 4742250 w 12195171"/>
                <a:gd name="connsiteY128" fmla="*/ 1355725 h 2003425"/>
                <a:gd name="connsiteX129" fmla="*/ 5005343 w 12195171"/>
                <a:gd name="connsiteY129" fmla="*/ 1355725 h 2003425"/>
                <a:gd name="connsiteX130" fmla="*/ 5120076 w 12195171"/>
                <a:gd name="connsiteY130" fmla="*/ 1780048 h 2003425"/>
                <a:gd name="connsiteX131" fmla="*/ 5230851 w 12195171"/>
                <a:gd name="connsiteY131" fmla="*/ 1355725 h 2003425"/>
                <a:gd name="connsiteX132" fmla="*/ 5492956 w 12195171"/>
                <a:gd name="connsiteY132" fmla="*/ 1355725 h 2003425"/>
                <a:gd name="connsiteX133" fmla="*/ 5484053 w 12195171"/>
                <a:gd name="connsiteY133" fmla="*/ 1657400 h 2003425"/>
                <a:gd name="connsiteX134" fmla="*/ 5495922 w 12195171"/>
                <a:gd name="connsiteY134" fmla="*/ 1987758 h 2003425"/>
                <a:gd name="connsiteX135" fmla="*/ 5311957 w 12195171"/>
                <a:gd name="connsiteY135" fmla="*/ 1987758 h 2003425"/>
                <a:gd name="connsiteX136" fmla="*/ 5320857 w 12195171"/>
                <a:gd name="connsiteY136" fmla="*/ 1530795 h 2003425"/>
                <a:gd name="connsiteX137" fmla="*/ 5170519 w 12195171"/>
                <a:gd name="connsiteY137" fmla="*/ 1990725 h 2003425"/>
                <a:gd name="connsiteX138" fmla="*/ 5048863 w 12195171"/>
                <a:gd name="connsiteY138" fmla="*/ 1990725 h 2003425"/>
                <a:gd name="connsiteX139" fmla="*/ 4900501 w 12195171"/>
                <a:gd name="connsiteY139" fmla="*/ 1527828 h 2003425"/>
                <a:gd name="connsiteX140" fmla="*/ 4912371 w 12195171"/>
                <a:gd name="connsiteY140" fmla="*/ 1987758 h 2003425"/>
                <a:gd name="connsiteX141" fmla="*/ 4740273 w 12195171"/>
                <a:gd name="connsiteY141" fmla="*/ 1987758 h 2003425"/>
                <a:gd name="connsiteX142" fmla="*/ 4750163 w 12195171"/>
                <a:gd name="connsiteY142" fmla="*/ 1657400 h 2003425"/>
                <a:gd name="connsiteX143" fmla="*/ 4742250 w 12195171"/>
                <a:gd name="connsiteY143" fmla="*/ 1355725 h 2003425"/>
                <a:gd name="connsiteX144" fmla="*/ 3684979 w 12195171"/>
                <a:gd name="connsiteY144" fmla="*/ 1355725 h 2003425"/>
                <a:gd name="connsiteX145" fmla="*/ 3891682 w 12195171"/>
                <a:gd name="connsiteY145" fmla="*/ 1355725 h 2003425"/>
                <a:gd name="connsiteX146" fmla="*/ 3884760 w 12195171"/>
                <a:gd name="connsiteY146" fmla="*/ 1613794 h 2003425"/>
                <a:gd name="connsiteX147" fmla="*/ 4055860 w 12195171"/>
                <a:gd name="connsiteY147" fmla="*/ 1615772 h 2003425"/>
                <a:gd name="connsiteX148" fmla="*/ 4101355 w 12195171"/>
                <a:gd name="connsiteY148" fmla="*/ 1614783 h 2003425"/>
                <a:gd name="connsiteX149" fmla="*/ 4093442 w 12195171"/>
                <a:gd name="connsiteY149" fmla="*/ 1355725 h 2003425"/>
                <a:gd name="connsiteX150" fmla="*/ 4300145 w 12195171"/>
                <a:gd name="connsiteY150" fmla="*/ 1355725 h 2003425"/>
                <a:gd name="connsiteX151" fmla="*/ 4293222 w 12195171"/>
                <a:gd name="connsiteY151" fmla="*/ 1657300 h 2003425"/>
                <a:gd name="connsiteX152" fmla="*/ 4302123 w 12195171"/>
                <a:gd name="connsiteY152" fmla="*/ 1987550 h 2003425"/>
                <a:gd name="connsiteX153" fmla="*/ 4093442 w 12195171"/>
                <a:gd name="connsiteY153" fmla="*/ 1987550 h 2003425"/>
                <a:gd name="connsiteX154" fmla="*/ 4103332 w 12195171"/>
                <a:gd name="connsiteY154" fmla="*/ 1727503 h 2003425"/>
                <a:gd name="connsiteX155" fmla="*/ 4103332 w 12195171"/>
                <a:gd name="connsiteY155" fmla="*/ 1708717 h 2003425"/>
                <a:gd name="connsiteX156" fmla="*/ 3973771 w 12195171"/>
                <a:gd name="connsiteY156" fmla="*/ 1707728 h 2003425"/>
                <a:gd name="connsiteX157" fmla="*/ 3895639 w 12195171"/>
                <a:gd name="connsiteY157" fmla="*/ 1708717 h 2003425"/>
                <a:gd name="connsiteX158" fmla="*/ 3883771 w 12195171"/>
                <a:gd name="connsiteY158" fmla="*/ 1708717 h 2003425"/>
                <a:gd name="connsiteX159" fmla="*/ 3883771 w 12195171"/>
                <a:gd name="connsiteY159" fmla="*/ 1746290 h 2003425"/>
                <a:gd name="connsiteX160" fmla="*/ 3893661 w 12195171"/>
                <a:gd name="connsiteY160" fmla="*/ 1987550 h 2003425"/>
                <a:gd name="connsiteX161" fmla="*/ 3683000 w 12195171"/>
                <a:gd name="connsiteY161" fmla="*/ 1987550 h 2003425"/>
                <a:gd name="connsiteX162" fmla="*/ 3694869 w 12195171"/>
                <a:gd name="connsiteY162" fmla="*/ 1657300 h 2003425"/>
                <a:gd name="connsiteX163" fmla="*/ 3684979 w 12195171"/>
                <a:gd name="connsiteY163" fmla="*/ 1355725 h 2003425"/>
                <a:gd name="connsiteX164" fmla="*/ 2978150 w 12195171"/>
                <a:gd name="connsiteY164" fmla="*/ 1355725 h 2003425"/>
                <a:gd name="connsiteX165" fmla="*/ 3581400 w 12195171"/>
                <a:gd name="connsiteY165" fmla="*/ 1355725 h 2003425"/>
                <a:gd name="connsiteX166" fmla="*/ 3581400 w 12195171"/>
                <a:gd name="connsiteY166" fmla="*/ 1458557 h 2003425"/>
                <a:gd name="connsiteX167" fmla="*/ 3379658 w 12195171"/>
                <a:gd name="connsiteY167" fmla="*/ 1443726 h 2003425"/>
                <a:gd name="connsiteX168" fmla="*/ 3374714 w 12195171"/>
                <a:gd name="connsiteY168" fmla="*/ 1655323 h 2003425"/>
                <a:gd name="connsiteX169" fmla="*/ 3386581 w 12195171"/>
                <a:gd name="connsiteY169" fmla="*/ 1987550 h 2003425"/>
                <a:gd name="connsiteX170" fmla="*/ 3173959 w 12195171"/>
                <a:gd name="connsiteY170" fmla="*/ 1987550 h 2003425"/>
                <a:gd name="connsiteX171" fmla="*/ 3185827 w 12195171"/>
                <a:gd name="connsiteY171" fmla="*/ 1655323 h 2003425"/>
                <a:gd name="connsiteX172" fmla="*/ 3181871 w 12195171"/>
                <a:gd name="connsiteY172" fmla="*/ 1443726 h 2003425"/>
                <a:gd name="connsiteX173" fmla="*/ 2978150 w 12195171"/>
                <a:gd name="connsiteY173" fmla="*/ 1458557 h 2003425"/>
                <a:gd name="connsiteX174" fmla="*/ 2978150 w 12195171"/>
                <a:gd name="connsiteY174" fmla="*/ 1355725 h 2003425"/>
                <a:gd name="connsiteX175" fmla="*/ 2493363 w 12195171"/>
                <a:gd name="connsiteY175" fmla="*/ 1355725 h 2003425"/>
                <a:gd name="connsiteX176" fmla="*/ 2698724 w 12195171"/>
                <a:gd name="connsiteY176" fmla="*/ 1355725 h 2003425"/>
                <a:gd name="connsiteX177" fmla="*/ 2689839 w 12195171"/>
                <a:gd name="connsiteY177" fmla="*/ 1657300 h 2003425"/>
                <a:gd name="connsiteX178" fmla="*/ 2693787 w 12195171"/>
                <a:gd name="connsiteY178" fmla="*/ 1896583 h 2003425"/>
                <a:gd name="connsiteX179" fmla="*/ 2767835 w 12195171"/>
                <a:gd name="connsiteY179" fmla="*/ 1896583 h 2003425"/>
                <a:gd name="connsiteX180" fmla="*/ 3014664 w 12195171"/>
                <a:gd name="connsiteY180" fmla="*/ 1884718 h 2003425"/>
                <a:gd name="connsiteX181" fmla="*/ 3014664 w 12195171"/>
                <a:gd name="connsiteY181" fmla="*/ 1987550 h 2003425"/>
                <a:gd name="connsiteX182" fmla="*/ 2492376 w 12195171"/>
                <a:gd name="connsiteY182" fmla="*/ 1987550 h 2003425"/>
                <a:gd name="connsiteX183" fmla="*/ 2501262 w 12195171"/>
                <a:gd name="connsiteY183" fmla="*/ 1657300 h 2003425"/>
                <a:gd name="connsiteX184" fmla="*/ 2493363 w 12195171"/>
                <a:gd name="connsiteY184" fmla="*/ 1355725 h 2003425"/>
                <a:gd name="connsiteX185" fmla="*/ 1952082 w 12195171"/>
                <a:gd name="connsiteY185" fmla="*/ 1355725 h 2003425"/>
                <a:gd name="connsiteX186" fmla="*/ 2099217 w 12195171"/>
                <a:gd name="connsiteY186" fmla="*/ 1355725 h 2003425"/>
                <a:gd name="connsiteX187" fmla="*/ 2379663 w 12195171"/>
                <a:gd name="connsiteY187" fmla="*/ 1987550 h 2003425"/>
                <a:gd name="connsiteX188" fmla="*/ 2172292 w 12195171"/>
                <a:gd name="connsiteY188" fmla="*/ 1987550 h 2003425"/>
                <a:gd name="connsiteX189" fmla="*/ 2116992 w 12195171"/>
                <a:gd name="connsiteY189" fmla="*/ 1849122 h 2003425"/>
                <a:gd name="connsiteX190" fmla="*/ 2009356 w 12195171"/>
                <a:gd name="connsiteY190" fmla="*/ 1848133 h 2003425"/>
                <a:gd name="connsiteX191" fmla="*/ 1902708 w 12195171"/>
                <a:gd name="connsiteY191" fmla="*/ 1851100 h 2003425"/>
                <a:gd name="connsiteX192" fmla="*/ 1852347 w 12195171"/>
                <a:gd name="connsiteY192" fmla="*/ 1987550 h 2003425"/>
                <a:gd name="connsiteX193" fmla="*/ 1671637 w 12195171"/>
                <a:gd name="connsiteY193" fmla="*/ 1987550 h 2003425"/>
                <a:gd name="connsiteX194" fmla="*/ 1952082 w 12195171"/>
                <a:gd name="connsiteY194" fmla="*/ 1355725 h 2003425"/>
                <a:gd name="connsiteX195" fmla="*/ 1035437 w 12195171"/>
                <a:gd name="connsiteY195" fmla="*/ 1355725 h 2003425"/>
                <a:gd name="connsiteX196" fmla="*/ 1567543 w 12195171"/>
                <a:gd name="connsiteY196" fmla="*/ 1355725 h 2003425"/>
                <a:gd name="connsiteX197" fmla="*/ 1567543 w 12195171"/>
                <a:gd name="connsiteY197" fmla="*/ 1461524 h 2003425"/>
                <a:gd name="connsiteX198" fmla="*/ 1376024 w 12195171"/>
                <a:gd name="connsiteY198" fmla="*/ 1450647 h 2003425"/>
                <a:gd name="connsiteX199" fmla="*/ 1291124 w 12195171"/>
                <a:gd name="connsiteY199" fmla="*/ 1450647 h 2003425"/>
                <a:gd name="connsiteX200" fmla="*/ 1259533 w 12195171"/>
                <a:gd name="connsiteY200" fmla="*/ 1450647 h 2003425"/>
                <a:gd name="connsiteX201" fmla="*/ 1235840 w 12195171"/>
                <a:gd name="connsiteY201" fmla="*/ 1450647 h 2003425"/>
                <a:gd name="connsiteX202" fmla="*/ 1232878 w 12195171"/>
                <a:gd name="connsiteY202" fmla="*/ 1616761 h 2003425"/>
                <a:gd name="connsiteX203" fmla="*/ 1458950 w 12195171"/>
                <a:gd name="connsiteY203" fmla="*/ 1612806 h 2003425"/>
                <a:gd name="connsiteX204" fmla="*/ 1458950 w 12195171"/>
                <a:gd name="connsiteY204" fmla="*/ 1716627 h 2003425"/>
                <a:gd name="connsiteX205" fmla="*/ 1231892 w 12195171"/>
                <a:gd name="connsiteY205" fmla="*/ 1713660 h 2003425"/>
                <a:gd name="connsiteX206" fmla="*/ 1235840 w 12195171"/>
                <a:gd name="connsiteY206" fmla="*/ 1896583 h 2003425"/>
                <a:gd name="connsiteX207" fmla="*/ 1584325 w 12195171"/>
                <a:gd name="connsiteY207" fmla="*/ 1885707 h 2003425"/>
                <a:gd name="connsiteX208" fmla="*/ 1584325 w 12195171"/>
                <a:gd name="connsiteY208" fmla="*/ 1987550 h 2003425"/>
                <a:gd name="connsiteX209" fmla="*/ 1033462 w 12195171"/>
                <a:gd name="connsiteY209" fmla="*/ 1987550 h 2003425"/>
                <a:gd name="connsiteX210" fmla="*/ 1043335 w 12195171"/>
                <a:gd name="connsiteY210" fmla="*/ 1657300 h 2003425"/>
                <a:gd name="connsiteX211" fmla="*/ 1035437 w 12195171"/>
                <a:gd name="connsiteY211" fmla="*/ 1355725 h 2003425"/>
                <a:gd name="connsiteX212" fmla="*/ 0 w 12195171"/>
                <a:gd name="connsiteY212" fmla="*/ 1355725 h 2003425"/>
                <a:gd name="connsiteX213" fmla="*/ 191795 w 12195171"/>
                <a:gd name="connsiteY213" fmla="*/ 1355725 h 2003425"/>
                <a:gd name="connsiteX214" fmla="*/ 302521 w 12195171"/>
                <a:gd name="connsiteY214" fmla="*/ 1772987 h 2003425"/>
                <a:gd name="connsiteX215" fmla="*/ 431044 w 12195171"/>
                <a:gd name="connsiteY215" fmla="*/ 1355725 h 2003425"/>
                <a:gd name="connsiteX216" fmla="*/ 539793 w 12195171"/>
                <a:gd name="connsiteY216" fmla="*/ 1355725 h 2003425"/>
                <a:gd name="connsiteX217" fmla="*/ 652498 w 12195171"/>
                <a:gd name="connsiteY217" fmla="*/ 1780897 h 2003425"/>
                <a:gd name="connsiteX218" fmla="*/ 765202 w 12195171"/>
                <a:gd name="connsiteY218" fmla="*/ 1355725 h 2003425"/>
                <a:gd name="connsiteX219" fmla="*/ 938213 w 12195171"/>
                <a:gd name="connsiteY219" fmla="*/ 1355725 h 2003425"/>
                <a:gd name="connsiteX220" fmla="*/ 711816 w 12195171"/>
                <a:gd name="connsiteY220" fmla="*/ 1987550 h 2003425"/>
                <a:gd name="connsiteX221" fmla="*/ 563521 w 12195171"/>
                <a:gd name="connsiteY221" fmla="*/ 1987550 h 2003425"/>
                <a:gd name="connsiteX222" fmla="*/ 463669 w 12195171"/>
                <a:gd name="connsiteY222" fmla="*/ 1639503 h 2003425"/>
                <a:gd name="connsiteX223" fmla="*/ 347010 w 12195171"/>
                <a:gd name="connsiteY223" fmla="*/ 1987550 h 2003425"/>
                <a:gd name="connsiteX224" fmla="*/ 198715 w 12195171"/>
                <a:gd name="connsiteY224" fmla="*/ 1987550 h 2003425"/>
                <a:gd name="connsiteX225" fmla="*/ 0 w 12195171"/>
                <a:gd name="connsiteY225" fmla="*/ 1355725 h 2003425"/>
                <a:gd name="connsiteX226" fmla="*/ 8219504 w 12195171"/>
                <a:gd name="connsiteY226" fmla="*/ 1339850 h 2003425"/>
                <a:gd name="connsiteX227" fmla="*/ 8428858 w 12195171"/>
                <a:gd name="connsiteY227" fmla="*/ 1364500 h 2003425"/>
                <a:gd name="connsiteX228" fmla="*/ 8382444 w 12195171"/>
                <a:gd name="connsiteY228" fmla="*/ 1488735 h 2003425"/>
                <a:gd name="connsiteX229" fmla="*/ 8217529 w 12195171"/>
                <a:gd name="connsiteY229" fmla="*/ 1439436 h 2003425"/>
                <a:gd name="connsiteX230" fmla="*/ 8017062 w 12195171"/>
                <a:gd name="connsiteY230" fmla="*/ 1676075 h 2003425"/>
                <a:gd name="connsiteX231" fmla="*/ 8218516 w 12195171"/>
                <a:gd name="connsiteY231" fmla="*/ 1909756 h 2003425"/>
                <a:gd name="connsiteX232" fmla="*/ 8285668 w 12195171"/>
                <a:gd name="connsiteY232" fmla="*/ 1904826 h 2003425"/>
                <a:gd name="connsiteX233" fmla="*/ 8278755 w 12195171"/>
                <a:gd name="connsiteY233" fmla="*/ 1680019 h 2003425"/>
                <a:gd name="connsiteX234" fmla="*/ 8477246 w 12195171"/>
                <a:gd name="connsiteY234" fmla="*/ 1680019 h 2003425"/>
                <a:gd name="connsiteX235" fmla="*/ 8468358 w 12195171"/>
                <a:gd name="connsiteY235" fmla="*/ 1948209 h 2003425"/>
                <a:gd name="connsiteX236" fmla="*/ 8190866 w 12195171"/>
                <a:gd name="connsiteY236" fmla="*/ 2003425 h 2003425"/>
                <a:gd name="connsiteX237" fmla="*/ 7805733 w 12195171"/>
                <a:gd name="connsiteY237" fmla="*/ 1674103 h 2003425"/>
                <a:gd name="connsiteX238" fmla="*/ 8219504 w 12195171"/>
                <a:gd name="connsiteY238" fmla="*/ 1339850 h 2003425"/>
                <a:gd name="connsiteX239" fmla="*/ 4896043 w 12195171"/>
                <a:gd name="connsiteY239" fmla="*/ 319087 h 2003425"/>
                <a:gd name="connsiteX240" fmla="*/ 4754558 w 12195171"/>
                <a:gd name="connsiteY240" fmla="*/ 645726 h 2003425"/>
                <a:gd name="connsiteX241" fmla="*/ 4896043 w 12195171"/>
                <a:gd name="connsiteY241" fmla="*/ 647700 h 2003425"/>
                <a:gd name="connsiteX242" fmla="*/ 5014769 w 12195171"/>
                <a:gd name="connsiteY242" fmla="*/ 646713 h 2003425"/>
                <a:gd name="connsiteX243" fmla="*/ 5035547 w 12195171"/>
                <a:gd name="connsiteY243" fmla="*/ 645726 h 2003425"/>
                <a:gd name="connsiteX244" fmla="*/ 4896043 w 12195171"/>
                <a:gd name="connsiteY244" fmla="*/ 319087 h 2003425"/>
                <a:gd name="connsiteX245" fmla="*/ 8567130 w 12195171"/>
                <a:gd name="connsiteY245" fmla="*/ 317500 h 2003425"/>
                <a:gd name="connsiteX246" fmla="*/ 8426446 w 12195171"/>
                <a:gd name="connsiteY246" fmla="*/ 644139 h 2003425"/>
                <a:gd name="connsiteX247" fmla="*/ 8567130 w 12195171"/>
                <a:gd name="connsiteY247" fmla="*/ 646113 h 2003425"/>
                <a:gd name="connsiteX248" fmla="*/ 8685186 w 12195171"/>
                <a:gd name="connsiteY248" fmla="*/ 645126 h 2003425"/>
                <a:gd name="connsiteX249" fmla="*/ 8705846 w 12195171"/>
                <a:gd name="connsiteY249" fmla="*/ 644139 h 2003425"/>
                <a:gd name="connsiteX250" fmla="*/ 8567130 w 12195171"/>
                <a:gd name="connsiteY250" fmla="*/ 317500 h 2003425"/>
                <a:gd name="connsiteX251" fmla="*/ 3936438 w 12195171"/>
                <a:gd name="connsiteY251" fmla="*/ 149613 h 2003425"/>
                <a:gd name="connsiteX252" fmla="*/ 3861564 w 12195171"/>
                <a:gd name="connsiteY252" fmla="*/ 156530 h 2003425"/>
                <a:gd name="connsiteX253" fmla="*/ 3857623 w 12195171"/>
                <a:gd name="connsiteY253" fmla="*/ 355136 h 2003425"/>
                <a:gd name="connsiteX254" fmla="*/ 3859593 w 12195171"/>
                <a:gd name="connsiteY254" fmla="*/ 477659 h 2003425"/>
                <a:gd name="connsiteX255" fmla="*/ 3880282 w 12195171"/>
                <a:gd name="connsiteY255" fmla="*/ 480624 h 2003425"/>
                <a:gd name="connsiteX256" fmla="*/ 3933483 w 12195171"/>
                <a:gd name="connsiteY256" fmla="*/ 482600 h 2003425"/>
                <a:gd name="connsiteX257" fmla="*/ 4221160 w 12195171"/>
                <a:gd name="connsiteY257" fmla="*/ 313636 h 2003425"/>
                <a:gd name="connsiteX258" fmla="*/ 4192590 w 12195171"/>
                <a:gd name="connsiteY258" fmla="*/ 225696 h 2003425"/>
                <a:gd name="connsiteX259" fmla="*/ 3936438 w 12195171"/>
                <a:gd name="connsiteY259" fmla="*/ 149613 h 2003425"/>
                <a:gd name="connsiteX260" fmla="*/ 2558315 w 12195171"/>
                <a:gd name="connsiteY260" fmla="*/ 149613 h 2003425"/>
                <a:gd name="connsiteX261" fmla="*/ 2484224 w 12195171"/>
                <a:gd name="connsiteY261" fmla="*/ 156530 h 2003425"/>
                <a:gd name="connsiteX262" fmla="*/ 2481260 w 12195171"/>
                <a:gd name="connsiteY262" fmla="*/ 356124 h 2003425"/>
                <a:gd name="connsiteX263" fmla="*/ 2482248 w 12195171"/>
                <a:gd name="connsiteY263" fmla="*/ 477659 h 2003425"/>
                <a:gd name="connsiteX264" fmla="*/ 2502994 w 12195171"/>
                <a:gd name="connsiteY264" fmla="*/ 480624 h 2003425"/>
                <a:gd name="connsiteX265" fmla="*/ 2556339 w 12195171"/>
                <a:gd name="connsiteY265" fmla="*/ 482600 h 2003425"/>
                <a:gd name="connsiteX266" fmla="*/ 2844798 w 12195171"/>
                <a:gd name="connsiteY266" fmla="*/ 313636 h 2003425"/>
                <a:gd name="connsiteX267" fmla="*/ 2815162 w 12195171"/>
                <a:gd name="connsiteY267" fmla="*/ 225696 h 2003425"/>
                <a:gd name="connsiteX268" fmla="*/ 2558315 w 12195171"/>
                <a:gd name="connsiteY268" fmla="*/ 149613 h 2003425"/>
                <a:gd name="connsiteX269" fmla="*/ 7464842 w 12195171"/>
                <a:gd name="connsiteY269" fmla="*/ 142274 h 2003425"/>
                <a:gd name="connsiteX270" fmla="*/ 7377062 w 12195171"/>
                <a:gd name="connsiteY270" fmla="*/ 148199 h 2003425"/>
                <a:gd name="connsiteX271" fmla="*/ 7369171 w 12195171"/>
                <a:gd name="connsiteY271" fmla="*/ 493807 h 2003425"/>
                <a:gd name="connsiteX272" fmla="*/ 7376075 w 12195171"/>
                <a:gd name="connsiteY272" fmla="*/ 883850 h 2003425"/>
                <a:gd name="connsiteX273" fmla="*/ 7489499 w 12195171"/>
                <a:gd name="connsiteY273" fmla="*/ 885825 h 2003425"/>
                <a:gd name="connsiteX274" fmla="*/ 7767634 w 12195171"/>
                <a:gd name="connsiteY274" fmla="*/ 723883 h 2003425"/>
                <a:gd name="connsiteX275" fmla="*/ 7735087 w 12195171"/>
                <a:gd name="connsiteY275" fmla="*/ 636987 h 2003425"/>
                <a:gd name="connsiteX276" fmla="*/ 7497390 w 12195171"/>
                <a:gd name="connsiteY276" fmla="*/ 551079 h 2003425"/>
                <a:gd name="connsiteX277" fmla="*/ 7445116 w 12195171"/>
                <a:gd name="connsiteY277" fmla="*/ 551079 h 2003425"/>
                <a:gd name="connsiteX278" fmla="*/ 7496403 w 12195171"/>
                <a:gd name="connsiteY278" fmla="*/ 415798 h 2003425"/>
                <a:gd name="connsiteX279" fmla="*/ 7500348 w 12195171"/>
                <a:gd name="connsiteY279" fmla="*/ 415798 h 2003425"/>
                <a:gd name="connsiteX280" fmla="*/ 7696621 w 12195171"/>
                <a:gd name="connsiteY280" fmla="*/ 354576 h 2003425"/>
                <a:gd name="connsiteX281" fmla="*/ 7722265 w 12195171"/>
                <a:gd name="connsiteY281" fmla="*/ 283480 h 2003425"/>
                <a:gd name="connsiteX282" fmla="*/ 7464842 w 12195171"/>
                <a:gd name="connsiteY282" fmla="*/ 142274 h 2003425"/>
                <a:gd name="connsiteX283" fmla="*/ 381419 w 12195171"/>
                <a:gd name="connsiteY283" fmla="*/ 142274 h 2003425"/>
                <a:gd name="connsiteX284" fmla="*/ 292653 w 12195171"/>
                <a:gd name="connsiteY284" fmla="*/ 148199 h 2003425"/>
                <a:gd name="connsiteX285" fmla="*/ 285749 w 12195171"/>
                <a:gd name="connsiteY285" fmla="*/ 493807 h 2003425"/>
                <a:gd name="connsiteX286" fmla="*/ 292653 w 12195171"/>
                <a:gd name="connsiteY286" fmla="*/ 883850 h 2003425"/>
                <a:gd name="connsiteX287" fmla="*/ 406077 w 12195171"/>
                <a:gd name="connsiteY287" fmla="*/ 885825 h 2003425"/>
                <a:gd name="connsiteX288" fmla="*/ 684212 w 12195171"/>
                <a:gd name="connsiteY288" fmla="*/ 723883 h 2003425"/>
                <a:gd name="connsiteX289" fmla="*/ 651664 w 12195171"/>
                <a:gd name="connsiteY289" fmla="*/ 636987 h 2003425"/>
                <a:gd name="connsiteX290" fmla="*/ 412981 w 12195171"/>
                <a:gd name="connsiteY290" fmla="*/ 551079 h 2003425"/>
                <a:gd name="connsiteX291" fmla="*/ 360707 w 12195171"/>
                <a:gd name="connsiteY291" fmla="*/ 551079 h 2003425"/>
                <a:gd name="connsiteX292" fmla="*/ 412981 w 12195171"/>
                <a:gd name="connsiteY292" fmla="*/ 415798 h 2003425"/>
                <a:gd name="connsiteX293" fmla="*/ 416926 w 12195171"/>
                <a:gd name="connsiteY293" fmla="*/ 415798 h 2003425"/>
                <a:gd name="connsiteX294" fmla="*/ 613198 w 12195171"/>
                <a:gd name="connsiteY294" fmla="*/ 354576 h 2003425"/>
                <a:gd name="connsiteX295" fmla="*/ 637856 w 12195171"/>
                <a:gd name="connsiteY295" fmla="*/ 283480 h 2003425"/>
                <a:gd name="connsiteX296" fmla="*/ 381419 w 12195171"/>
                <a:gd name="connsiteY296" fmla="*/ 142274 h 2003425"/>
                <a:gd name="connsiteX297" fmla="*/ 8498139 w 12195171"/>
                <a:gd name="connsiteY297" fmla="*/ 33337 h 2003425"/>
                <a:gd name="connsiteX298" fmla="*/ 8678817 w 12195171"/>
                <a:gd name="connsiteY298" fmla="*/ 33337 h 2003425"/>
                <a:gd name="connsiteX299" fmla="*/ 8682766 w 12195171"/>
                <a:gd name="connsiteY299" fmla="*/ 33337 h 2003425"/>
                <a:gd name="connsiteX300" fmla="*/ 9112246 w 12195171"/>
                <a:gd name="connsiteY300" fmla="*/ 998537 h 2003425"/>
                <a:gd name="connsiteX301" fmla="*/ 8845672 w 12195171"/>
                <a:gd name="connsiteY301" fmla="*/ 998537 h 2003425"/>
                <a:gd name="connsiteX302" fmla="*/ 8843697 w 12195171"/>
                <a:gd name="connsiteY302" fmla="*/ 993597 h 2003425"/>
                <a:gd name="connsiteX303" fmla="*/ 8757801 w 12195171"/>
                <a:gd name="connsiteY303" fmla="*/ 772303 h 2003425"/>
                <a:gd name="connsiteX304" fmla="*/ 8724233 w 12195171"/>
                <a:gd name="connsiteY304" fmla="*/ 771315 h 2003425"/>
                <a:gd name="connsiteX305" fmla="*/ 8566263 w 12195171"/>
                <a:gd name="connsiteY305" fmla="*/ 768351 h 2003425"/>
                <a:gd name="connsiteX306" fmla="*/ 8376700 w 12195171"/>
                <a:gd name="connsiteY306" fmla="*/ 772303 h 2003425"/>
                <a:gd name="connsiteX307" fmla="*/ 8300677 w 12195171"/>
                <a:gd name="connsiteY307" fmla="*/ 993597 h 2003425"/>
                <a:gd name="connsiteX308" fmla="*/ 8298702 w 12195171"/>
                <a:gd name="connsiteY308" fmla="*/ 998537 h 2003425"/>
                <a:gd name="connsiteX309" fmla="*/ 8067671 w 12195171"/>
                <a:gd name="connsiteY309" fmla="*/ 998537 h 2003425"/>
                <a:gd name="connsiteX310" fmla="*/ 8074582 w 12195171"/>
                <a:gd name="connsiteY310" fmla="*/ 985694 h 2003425"/>
                <a:gd name="connsiteX311" fmla="*/ 8496164 w 12195171"/>
                <a:gd name="connsiteY311" fmla="*/ 38276 h 2003425"/>
                <a:gd name="connsiteX312" fmla="*/ 8498139 w 12195171"/>
                <a:gd name="connsiteY312" fmla="*/ 33337 h 2003425"/>
                <a:gd name="connsiteX313" fmla="*/ 7117148 w 12195171"/>
                <a:gd name="connsiteY313" fmla="*/ 33337 h 2003425"/>
                <a:gd name="connsiteX314" fmla="*/ 7613264 w 12195171"/>
                <a:gd name="connsiteY314" fmla="*/ 34324 h 2003425"/>
                <a:gd name="connsiteX315" fmla="*/ 7968057 w 12195171"/>
                <a:gd name="connsiteY315" fmla="*/ 257366 h 2003425"/>
                <a:gd name="connsiteX316" fmla="*/ 7763483 w 12195171"/>
                <a:gd name="connsiteY316" fmla="*/ 471526 h 2003425"/>
                <a:gd name="connsiteX317" fmla="*/ 8018459 w 12195171"/>
                <a:gd name="connsiteY317" fmla="*/ 734044 h 2003425"/>
                <a:gd name="connsiteX318" fmla="*/ 7564839 w 12195171"/>
                <a:gd name="connsiteY318" fmla="*/ 998537 h 2003425"/>
                <a:gd name="connsiteX319" fmla="*/ 7115171 w 12195171"/>
                <a:gd name="connsiteY319" fmla="*/ 998537 h 2003425"/>
                <a:gd name="connsiteX320" fmla="*/ 7116160 w 12195171"/>
                <a:gd name="connsiteY320" fmla="*/ 988668 h 2003425"/>
                <a:gd name="connsiteX321" fmla="*/ 7130984 w 12195171"/>
                <a:gd name="connsiteY321" fmla="*/ 493238 h 2003425"/>
                <a:gd name="connsiteX322" fmla="*/ 7118136 w 12195171"/>
                <a:gd name="connsiteY322" fmla="*/ 43206 h 2003425"/>
                <a:gd name="connsiteX323" fmla="*/ 6610731 w 12195171"/>
                <a:gd name="connsiteY323" fmla="*/ 33337 h 2003425"/>
                <a:gd name="connsiteX324" fmla="*/ 6868169 w 12195171"/>
                <a:gd name="connsiteY324" fmla="*/ 33337 h 2003425"/>
                <a:gd name="connsiteX325" fmla="*/ 6875074 w 12195171"/>
                <a:gd name="connsiteY325" fmla="*/ 33337 h 2003425"/>
                <a:gd name="connsiteX326" fmla="*/ 6874087 w 12195171"/>
                <a:gd name="connsiteY326" fmla="*/ 42228 h 2003425"/>
                <a:gd name="connsiteX327" fmla="*/ 6862251 w 12195171"/>
                <a:gd name="connsiteY327" fmla="*/ 492721 h 2003425"/>
                <a:gd name="connsiteX328" fmla="*/ 6876060 w 12195171"/>
                <a:gd name="connsiteY328" fmla="*/ 988658 h 2003425"/>
                <a:gd name="connsiteX329" fmla="*/ 6877046 w 12195171"/>
                <a:gd name="connsiteY329" fmla="*/ 998537 h 2003425"/>
                <a:gd name="connsiteX330" fmla="*/ 6608758 w 12195171"/>
                <a:gd name="connsiteY330" fmla="*/ 998537 h 2003425"/>
                <a:gd name="connsiteX331" fmla="*/ 6609745 w 12195171"/>
                <a:gd name="connsiteY331" fmla="*/ 988658 h 2003425"/>
                <a:gd name="connsiteX332" fmla="*/ 6624540 w 12195171"/>
                <a:gd name="connsiteY332" fmla="*/ 492721 h 2003425"/>
                <a:gd name="connsiteX333" fmla="*/ 6611717 w 12195171"/>
                <a:gd name="connsiteY333" fmla="*/ 42228 h 2003425"/>
                <a:gd name="connsiteX334" fmla="*/ 6610731 w 12195171"/>
                <a:gd name="connsiteY334" fmla="*/ 33337 h 2003425"/>
                <a:gd name="connsiteX335" fmla="*/ 5547106 w 12195171"/>
                <a:gd name="connsiteY335" fmla="*/ 33337 h 2003425"/>
                <a:gd name="connsiteX336" fmla="*/ 5968191 w 12195171"/>
                <a:gd name="connsiteY336" fmla="*/ 34324 h 2003425"/>
                <a:gd name="connsiteX337" fmla="*/ 6410972 w 12195171"/>
                <a:gd name="connsiteY337" fmla="*/ 313620 h 2003425"/>
                <a:gd name="connsiteX338" fmla="*/ 6193033 w 12195171"/>
                <a:gd name="connsiteY338" fmla="*/ 567256 h 2003425"/>
                <a:gd name="connsiteX339" fmla="*/ 6197964 w 12195171"/>
                <a:gd name="connsiteY339" fmla="*/ 574165 h 2003425"/>
                <a:gd name="connsiteX340" fmla="*/ 6476058 w 12195171"/>
                <a:gd name="connsiteY340" fmla="*/ 984720 h 2003425"/>
                <a:gd name="connsiteX341" fmla="*/ 6484933 w 12195171"/>
                <a:gd name="connsiteY341" fmla="*/ 998537 h 2003425"/>
                <a:gd name="connsiteX342" fmla="*/ 6197964 w 12195171"/>
                <a:gd name="connsiteY342" fmla="*/ 998537 h 2003425"/>
                <a:gd name="connsiteX343" fmla="*/ 6195005 w 12195171"/>
                <a:gd name="connsiteY343" fmla="*/ 994589 h 2003425"/>
                <a:gd name="connsiteX344" fmla="*/ 5898175 w 12195171"/>
                <a:gd name="connsiteY344" fmla="*/ 497186 h 2003425"/>
                <a:gd name="connsiteX345" fmla="*/ 5886341 w 12195171"/>
                <a:gd name="connsiteY345" fmla="*/ 480408 h 2003425"/>
                <a:gd name="connsiteX346" fmla="*/ 5905078 w 12195171"/>
                <a:gd name="connsiteY346" fmla="*/ 483369 h 2003425"/>
                <a:gd name="connsiteX347" fmla="*/ 5962274 w 12195171"/>
                <a:gd name="connsiteY347" fmla="*/ 486329 h 2003425"/>
                <a:gd name="connsiteX348" fmla="*/ 6163449 w 12195171"/>
                <a:gd name="connsiteY348" fmla="*/ 313620 h 2003425"/>
                <a:gd name="connsiteX349" fmla="*/ 6134850 w 12195171"/>
                <a:gd name="connsiteY349" fmla="*/ 225785 h 2003425"/>
                <a:gd name="connsiteX350" fmla="*/ 5878452 w 12195171"/>
                <a:gd name="connsiteY350" fmla="*/ 149792 h 2003425"/>
                <a:gd name="connsiteX351" fmla="*/ 5805477 w 12195171"/>
                <a:gd name="connsiteY351" fmla="*/ 155714 h 2003425"/>
                <a:gd name="connsiteX352" fmla="*/ 5798574 w 12195171"/>
                <a:gd name="connsiteY352" fmla="*/ 492251 h 2003425"/>
                <a:gd name="connsiteX353" fmla="*/ 5812380 w 12195171"/>
                <a:gd name="connsiteY353" fmla="*/ 988668 h 2003425"/>
                <a:gd name="connsiteX354" fmla="*/ 5813366 w 12195171"/>
                <a:gd name="connsiteY354" fmla="*/ 998537 h 2003425"/>
                <a:gd name="connsiteX355" fmla="*/ 5545133 w 12195171"/>
                <a:gd name="connsiteY355" fmla="*/ 998537 h 2003425"/>
                <a:gd name="connsiteX356" fmla="*/ 5546120 w 12195171"/>
                <a:gd name="connsiteY356" fmla="*/ 988668 h 2003425"/>
                <a:gd name="connsiteX357" fmla="*/ 5560912 w 12195171"/>
                <a:gd name="connsiteY357" fmla="*/ 492251 h 2003425"/>
                <a:gd name="connsiteX358" fmla="*/ 5548092 w 12195171"/>
                <a:gd name="connsiteY358" fmla="*/ 43206 h 2003425"/>
                <a:gd name="connsiteX359" fmla="*/ 4826252 w 12195171"/>
                <a:gd name="connsiteY359" fmla="*/ 33337 h 2003425"/>
                <a:gd name="connsiteX360" fmla="*/ 4830201 w 12195171"/>
                <a:gd name="connsiteY360" fmla="*/ 33337 h 2003425"/>
                <a:gd name="connsiteX361" fmla="*/ 5005943 w 12195171"/>
                <a:gd name="connsiteY361" fmla="*/ 33337 h 2003425"/>
                <a:gd name="connsiteX362" fmla="*/ 5010880 w 12195171"/>
                <a:gd name="connsiteY362" fmla="*/ 33337 h 2003425"/>
                <a:gd name="connsiteX363" fmla="*/ 5440359 w 12195171"/>
                <a:gd name="connsiteY363" fmla="*/ 998537 h 2003425"/>
                <a:gd name="connsiteX364" fmla="*/ 5173785 w 12195171"/>
                <a:gd name="connsiteY364" fmla="*/ 998537 h 2003425"/>
                <a:gd name="connsiteX365" fmla="*/ 5171811 w 12195171"/>
                <a:gd name="connsiteY365" fmla="*/ 993597 h 2003425"/>
                <a:gd name="connsiteX366" fmla="*/ 5085915 w 12195171"/>
                <a:gd name="connsiteY366" fmla="*/ 771315 h 2003425"/>
                <a:gd name="connsiteX367" fmla="*/ 5051358 w 12195171"/>
                <a:gd name="connsiteY367" fmla="*/ 771315 h 2003425"/>
                <a:gd name="connsiteX368" fmla="*/ 4894377 w 12195171"/>
                <a:gd name="connsiteY368" fmla="*/ 769339 h 2003425"/>
                <a:gd name="connsiteX369" fmla="*/ 4704812 w 12195171"/>
                <a:gd name="connsiteY369" fmla="*/ 772303 h 2003425"/>
                <a:gd name="connsiteX370" fmla="*/ 4628790 w 12195171"/>
                <a:gd name="connsiteY370" fmla="*/ 993597 h 2003425"/>
                <a:gd name="connsiteX371" fmla="*/ 4626815 w 12195171"/>
                <a:gd name="connsiteY371" fmla="*/ 998537 h 2003425"/>
                <a:gd name="connsiteX372" fmla="*/ 4395783 w 12195171"/>
                <a:gd name="connsiteY372" fmla="*/ 998537 h 2003425"/>
                <a:gd name="connsiteX373" fmla="*/ 4402695 w 12195171"/>
                <a:gd name="connsiteY373" fmla="*/ 985694 h 2003425"/>
                <a:gd name="connsiteX374" fmla="*/ 4824277 w 12195171"/>
                <a:gd name="connsiteY374" fmla="*/ 38276 h 2003425"/>
                <a:gd name="connsiteX375" fmla="*/ 4826252 w 12195171"/>
                <a:gd name="connsiteY375" fmla="*/ 33337 h 2003425"/>
                <a:gd name="connsiteX376" fmla="*/ 3607185 w 12195171"/>
                <a:gd name="connsiteY376" fmla="*/ 33337 h 2003425"/>
                <a:gd name="connsiteX377" fmla="*/ 4027738 w 12195171"/>
                <a:gd name="connsiteY377" fmla="*/ 33337 h 2003425"/>
                <a:gd name="connsiteX378" fmla="*/ 4471984 w 12195171"/>
                <a:gd name="connsiteY378" fmla="*/ 313620 h 2003425"/>
                <a:gd name="connsiteX379" fmla="*/ 3945799 w 12195171"/>
                <a:gd name="connsiteY379" fmla="*/ 603772 h 2003425"/>
                <a:gd name="connsiteX380" fmla="*/ 3907297 w 12195171"/>
                <a:gd name="connsiteY380" fmla="*/ 601798 h 2003425"/>
                <a:gd name="connsiteX381" fmla="*/ 3858924 w 12195171"/>
                <a:gd name="connsiteY381" fmla="*/ 599824 h 2003425"/>
                <a:gd name="connsiteX382" fmla="*/ 3872745 w 12195171"/>
                <a:gd name="connsiteY382" fmla="*/ 988668 h 2003425"/>
                <a:gd name="connsiteX383" fmla="*/ 3873732 w 12195171"/>
                <a:gd name="connsiteY383" fmla="*/ 998537 h 2003425"/>
                <a:gd name="connsiteX384" fmla="*/ 3605211 w 12195171"/>
                <a:gd name="connsiteY384" fmla="*/ 998537 h 2003425"/>
                <a:gd name="connsiteX385" fmla="*/ 3606198 w 12195171"/>
                <a:gd name="connsiteY385" fmla="*/ 988668 h 2003425"/>
                <a:gd name="connsiteX386" fmla="*/ 3620019 w 12195171"/>
                <a:gd name="connsiteY386" fmla="*/ 492251 h 2003425"/>
                <a:gd name="connsiteX387" fmla="*/ 3607185 w 12195171"/>
                <a:gd name="connsiteY387" fmla="*/ 43206 h 2003425"/>
                <a:gd name="connsiteX388" fmla="*/ 2229235 w 12195171"/>
                <a:gd name="connsiteY388" fmla="*/ 33337 h 2003425"/>
                <a:gd name="connsiteX389" fmla="*/ 2650776 w 12195171"/>
                <a:gd name="connsiteY389" fmla="*/ 33337 h 2003425"/>
                <a:gd name="connsiteX390" fmla="*/ 3094036 w 12195171"/>
                <a:gd name="connsiteY390" fmla="*/ 313620 h 2003425"/>
                <a:gd name="connsiteX391" fmla="*/ 2567850 w 12195171"/>
                <a:gd name="connsiteY391" fmla="*/ 603772 h 2003425"/>
                <a:gd name="connsiteX392" fmla="*/ 2530336 w 12195171"/>
                <a:gd name="connsiteY392" fmla="*/ 601798 h 2003425"/>
                <a:gd name="connsiteX393" fmla="*/ 2480975 w 12195171"/>
                <a:gd name="connsiteY393" fmla="*/ 599824 h 2003425"/>
                <a:gd name="connsiteX394" fmla="*/ 2494796 w 12195171"/>
                <a:gd name="connsiteY394" fmla="*/ 988668 h 2003425"/>
                <a:gd name="connsiteX395" fmla="*/ 2495783 w 12195171"/>
                <a:gd name="connsiteY395" fmla="*/ 998537 h 2003425"/>
                <a:gd name="connsiteX396" fmla="*/ 2227261 w 12195171"/>
                <a:gd name="connsiteY396" fmla="*/ 998537 h 2003425"/>
                <a:gd name="connsiteX397" fmla="*/ 2228248 w 12195171"/>
                <a:gd name="connsiteY397" fmla="*/ 988668 h 2003425"/>
                <a:gd name="connsiteX398" fmla="*/ 2242069 w 12195171"/>
                <a:gd name="connsiteY398" fmla="*/ 492251 h 2003425"/>
                <a:gd name="connsiteX399" fmla="*/ 2229235 w 12195171"/>
                <a:gd name="connsiteY399" fmla="*/ 43206 h 2003425"/>
                <a:gd name="connsiteX400" fmla="*/ 1119574 w 12195171"/>
                <a:gd name="connsiteY400" fmla="*/ 33337 h 2003425"/>
                <a:gd name="connsiteX401" fmla="*/ 1374442 w 12195171"/>
                <a:gd name="connsiteY401" fmla="*/ 33337 h 2003425"/>
                <a:gd name="connsiteX402" fmla="*/ 1376417 w 12195171"/>
                <a:gd name="connsiteY402" fmla="*/ 36298 h 2003425"/>
                <a:gd name="connsiteX403" fmla="*/ 1683641 w 12195171"/>
                <a:gd name="connsiteY403" fmla="*/ 488303 h 2003425"/>
                <a:gd name="connsiteX404" fmla="*/ 1775512 w 12195171"/>
                <a:gd name="connsiteY404" fmla="*/ 640288 h 2003425"/>
                <a:gd name="connsiteX405" fmla="*/ 1759706 w 12195171"/>
                <a:gd name="connsiteY405" fmla="*/ 276117 h 2003425"/>
                <a:gd name="connsiteX406" fmla="*/ 1749828 w 12195171"/>
                <a:gd name="connsiteY406" fmla="*/ 33337 h 2003425"/>
                <a:gd name="connsiteX407" fmla="*/ 1968145 w 12195171"/>
                <a:gd name="connsiteY407" fmla="*/ 33337 h 2003425"/>
                <a:gd name="connsiteX408" fmla="*/ 1976047 w 12195171"/>
                <a:gd name="connsiteY408" fmla="*/ 33337 h 2003425"/>
                <a:gd name="connsiteX409" fmla="*/ 1975060 w 12195171"/>
                <a:gd name="connsiteY409" fmla="*/ 43206 h 2003425"/>
                <a:gd name="connsiteX410" fmla="*/ 1962217 w 12195171"/>
                <a:gd name="connsiteY410" fmla="*/ 492251 h 2003425"/>
                <a:gd name="connsiteX411" fmla="*/ 1977035 w 12195171"/>
                <a:gd name="connsiteY411" fmla="*/ 988668 h 2003425"/>
                <a:gd name="connsiteX412" fmla="*/ 1978023 w 12195171"/>
                <a:gd name="connsiteY412" fmla="*/ 998537 h 2003425"/>
                <a:gd name="connsiteX413" fmla="*/ 1796257 w 12195171"/>
                <a:gd name="connsiteY413" fmla="*/ 998537 h 2003425"/>
                <a:gd name="connsiteX414" fmla="*/ 1794281 w 12195171"/>
                <a:gd name="connsiteY414" fmla="*/ 994589 h 2003425"/>
                <a:gd name="connsiteX415" fmla="*/ 1383332 w 12195171"/>
                <a:gd name="connsiteY415" fmla="*/ 390599 h 2003425"/>
                <a:gd name="connsiteX416" fmla="*/ 1329988 w 12195171"/>
                <a:gd name="connsiteY416" fmla="*/ 284999 h 2003425"/>
                <a:gd name="connsiteX417" fmla="*/ 1329988 w 12195171"/>
                <a:gd name="connsiteY417" fmla="*/ 285986 h 2003425"/>
                <a:gd name="connsiteX418" fmla="*/ 1342830 w 12195171"/>
                <a:gd name="connsiteY418" fmla="*/ 989655 h 2003425"/>
                <a:gd name="connsiteX419" fmla="*/ 1343818 w 12195171"/>
                <a:gd name="connsiteY419" fmla="*/ 998537 h 2003425"/>
                <a:gd name="connsiteX420" fmla="*/ 1117598 w 12195171"/>
                <a:gd name="connsiteY420" fmla="*/ 998537 h 2003425"/>
                <a:gd name="connsiteX421" fmla="*/ 1119574 w 12195171"/>
                <a:gd name="connsiteY421" fmla="*/ 988668 h 2003425"/>
                <a:gd name="connsiteX422" fmla="*/ 1133404 w 12195171"/>
                <a:gd name="connsiteY422" fmla="*/ 492251 h 2003425"/>
                <a:gd name="connsiteX423" fmla="*/ 1120562 w 12195171"/>
                <a:gd name="connsiteY423" fmla="*/ 43206 h 2003425"/>
                <a:gd name="connsiteX424" fmla="*/ 1119574 w 12195171"/>
                <a:gd name="connsiteY424" fmla="*/ 33337 h 2003425"/>
                <a:gd name="connsiteX425" fmla="*/ 33724 w 12195171"/>
                <a:gd name="connsiteY425" fmla="*/ 33337 h 2003425"/>
                <a:gd name="connsiteX426" fmla="*/ 528523 w 12195171"/>
                <a:gd name="connsiteY426" fmla="*/ 34324 h 2003425"/>
                <a:gd name="connsiteX427" fmla="*/ 884068 w 12195171"/>
                <a:gd name="connsiteY427" fmla="*/ 257366 h 2003425"/>
                <a:gd name="connsiteX428" fmla="*/ 678642 w 12195171"/>
                <a:gd name="connsiteY428" fmla="*/ 471526 h 2003425"/>
                <a:gd name="connsiteX429" fmla="*/ 933449 w 12195171"/>
                <a:gd name="connsiteY429" fmla="*/ 734044 h 2003425"/>
                <a:gd name="connsiteX430" fmla="*/ 481117 w 12195171"/>
                <a:gd name="connsiteY430" fmla="*/ 998537 h 2003425"/>
                <a:gd name="connsiteX431" fmla="*/ 31749 w 12195171"/>
                <a:gd name="connsiteY431" fmla="*/ 998537 h 2003425"/>
                <a:gd name="connsiteX432" fmla="*/ 32737 w 12195171"/>
                <a:gd name="connsiteY432" fmla="*/ 988668 h 2003425"/>
                <a:gd name="connsiteX433" fmla="*/ 47551 w 12195171"/>
                <a:gd name="connsiteY433" fmla="*/ 493238 h 2003425"/>
                <a:gd name="connsiteX434" fmla="*/ 34712 w 12195171"/>
                <a:gd name="connsiteY434" fmla="*/ 43206 h 2003425"/>
                <a:gd name="connsiteX435" fmla="*/ 9593695 w 12195171"/>
                <a:gd name="connsiteY435" fmla="*/ 0 h 2003425"/>
                <a:gd name="connsiteX436" fmla="*/ 9834638 w 12195171"/>
                <a:gd name="connsiteY436" fmla="*/ 28633 h 2003425"/>
                <a:gd name="connsiteX437" fmla="*/ 9889936 w 12195171"/>
                <a:gd name="connsiteY437" fmla="*/ 38507 h 2003425"/>
                <a:gd name="connsiteX438" fmla="*/ 9889936 w 12195171"/>
                <a:gd name="connsiteY438" fmla="*/ 213271 h 2003425"/>
                <a:gd name="connsiteX439" fmla="*/ 9889936 w 12195171"/>
                <a:gd name="connsiteY439" fmla="*/ 249804 h 2003425"/>
                <a:gd name="connsiteX440" fmla="*/ 9834638 w 12195171"/>
                <a:gd name="connsiteY440" fmla="*/ 227094 h 2003425"/>
                <a:gd name="connsiteX441" fmla="*/ 9561109 w 12195171"/>
                <a:gd name="connsiteY441" fmla="*/ 158966 h 2003425"/>
                <a:gd name="connsiteX442" fmla="*/ 9415951 w 12195171"/>
                <a:gd name="connsiteY442" fmla="*/ 244867 h 2003425"/>
                <a:gd name="connsiteX443" fmla="*/ 9647019 w 12195171"/>
                <a:gd name="connsiteY443" fmla="*/ 411732 h 2003425"/>
                <a:gd name="connsiteX444" fmla="*/ 9975846 w 12195171"/>
                <a:gd name="connsiteY444" fmla="*/ 716828 h 2003425"/>
                <a:gd name="connsiteX445" fmla="*/ 9523585 w 12195171"/>
                <a:gd name="connsiteY445" fmla="*/ 1016000 h 2003425"/>
                <a:gd name="connsiteX446" fmla="*/ 9251044 w 12195171"/>
                <a:gd name="connsiteY446" fmla="*/ 977493 h 2003425"/>
                <a:gd name="connsiteX447" fmla="*/ 9233269 w 12195171"/>
                <a:gd name="connsiteY447" fmla="*/ 973543 h 2003425"/>
                <a:gd name="connsiteX448" fmla="*/ 9202658 w 12195171"/>
                <a:gd name="connsiteY448" fmla="*/ 966632 h 2003425"/>
                <a:gd name="connsiteX449" fmla="*/ 9202658 w 12195171"/>
                <a:gd name="connsiteY449" fmla="*/ 792855 h 2003425"/>
                <a:gd name="connsiteX450" fmla="*/ 9201670 w 12195171"/>
                <a:gd name="connsiteY450" fmla="*/ 756322 h 2003425"/>
                <a:gd name="connsiteX451" fmla="*/ 9249069 w 12195171"/>
                <a:gd name="connsiteY451" fmla="*/ 777057 h 2003425"/>
                <a:gd name="connsiteX452" fmla="*/ 9551234 w 12195171"/>
                <a:gd name="connsiteY452" fmla="*/ 862958 h 2003425"/>
                <a:gd name="connsiteX453" fmla="*/ 9727991 w 12195171"/>
                <a:gd name="connsiteY453" fmla="*/ 819514 h 2003425"/>
                <a:gd name="connsiteX454" fmla="*/ 9746753 w 12195171"/>
                <a:gd name="connsiteY454" fmla="*/ 760272 h 2003425"/>
                <a:gd name="connsiteX455" fmla="*/ 9507786 w 12195171"/>
                <a:gd name="connsiteY455" fmla="*/ 583533 h 2003425"/>
                <a:gd name="connsiteX456" fmla="*/ 9186858 w 12195171"/>
                <a:gd name="connsiteY456" fmla="*/ 283374 h 2003425"/>
                <a:gd name="connsiteX457" fmla="*/ 9593695 w 12195171"/>
                <a:gd name="connsiteY457" fmla="*/ 0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2195171" h="2003425">
                  <a:moveTo>
                    <a:pt x="7398840" y="1563687"/>
                  </a:moveTo>
                  <a:cubicBezTo>
                    <a:pt x="7381051" y="1617155"/>
                    <a:pt x="7343498" y="1701317"/>
                    <a:pt x="7324721" y="1753795"/>
                  </a:cubicBezTo>
                  <a:cubicBezTo>
                    <a:pt x="7348439" y="1754785"/>
                    <a:pt x="7380063" y="1755775"/>
                    <a:pt x="7400816" y="1755775"/>
                  </a:cubicBezTo>
                  <a:cubicBezTo>
                    <a:pt x="7430463" y="1755775"/>
                    <a:pt x="7445287" y="1754785"/>
                    <a:pt x="7473946" y="1753795"/>
                  </a:cubicBezTo>
                  <a:cubicBezTo>
                    <a:pt x="7449240" y="1692406"/>
                    <a:pt x="7414652" y="1616165"/>
                    <a:pt x="7398840" y="1563687"/>
                  </a:cubicBezTo>
                  <a:close/>
                  <a:moveTo>
                    <a:pt x="5921964" y="1563687"/>
                  </a:moveTo>
                  <a:cubicBezTo>
                    <a:pt x="5905052" y="1617155"/>
                    <a:pt x="5867248" y="1701317"/>
                    <a:pt x="5848347" y="1753795"/>
                  </a:cubicBezTo>
                  <a:cubicBezTo>
                    <a:pt x="5871228" y="1754785"/>
                    <a:pt x="5903062" y="1755775"/>
                    <a:pt x="5924948" y="1755775"/>
                  </a:cubicBezTo>
                  <a:cubicBezTo>
                    <a:pt x="5953799" y="1755775"/>
                    <a:pt x="5969716" y="1754785"/>
                    <a:pt x="5997572" y="1753795"/>
                  </a:cubicBezTo>
                  <a:cubicBezTo>
                    <a:pt x="5973696" y="1692406"/>
                    <a:pt x="5938877" y="1616165"/>
                    <a:pt x="5921964" y="1563687"/>
                  </a:cubicBezTo>
                  <a:close/>
                  <a:moveTo>
                    <a:pt x="2006906" y="1563687"/>
                  </a:moveTo>
                  <a:cubicBezTo>
                    <a:pt x="1989306" y="1617155"/>
                    <a:pt x="1952152" y="1701317"/>
                    <a:pt x="1933576" y="1753795"/>
                  </a:cubicBezTo>
                  <a:cubicBezTo>
                    <a:pt x="1957041" y="1754785"/>
                    <a:pt x="1988328" y="1755775"/>
                    <a:pt x="2008861" y="1755775"/>
                  </a:cubicBezTo>
                  <a:cubicBezTo>
                    <a:pt x="2038193" y="1755775"/>
                    <a:pt x="2052859" y="1754785"/>
                    <a:pt x="2081213" y="1753795"/>
                  </a:cubicBezTo>
                  <a:cubicBezTo>
                    <a:pt x="2056770" y="1692406"/>
                    <a:pt x="2022549" y="1616165"/>
                    <a:pt x="2006906" y="1563687"/>
                  </a:cubicBezTo>
                  <a:close/>
                  <a:moveTo>
                    <a:pt x="11591921" y="1355725"/>
                  </a:moveTo>
                  <a:lnTo>
                    <a:pt x="12195171" y="1355725"/>
                  </a:lnTo>
                  <a:cubicBezTo>
                    <a:pt x="12195171" y="1458557"/>
                    <a:pt x="12195171" y="1458557"/>
                    <a:pt x="12195171" y="1458557"/>
                  </a:cubicBezTo>
                  <a:cubicBezTo>
                    <a:pt x="12103200" y="1449658"/>
                    <a:pt x="12067598" y="1444715"/>
                    <a:pt x="11993428" y="1443726"/>
                  </a:cubicBezTo>
                  <a:cubicBezTo>
                    <a:pt x="11990462" y="1517884"/>
                    <a:pt x="11988484" y="1614783"/>
                    <a:pt x="11988484" y="1655323"/>
                  </a:cubicBezTo>
                  <a:cubicBezTo>
                    <a:pt x="11988484" y="1709705"/>
                    <a:pt x="11988484" y="1891639"/>
                    <a:pt x="12000351" y="1987550"/>
                  </a:cubicBezTo>
                  <a:cubicBezTo>
                    <a:pt x="11788719" y="1987550"/>
                    <a:pt x="11788719" y="1987550"/>
                    <a:pt x="11788719" y="1987550"/>
                  </a:cubicBezTo>
                  <a:cubicBezTo>
                    <a:pt x="11798608" y="1891639"/>
                    <a:pt x="11799597" y="1709705"/>
                    <a:pt x="11799597" y="1655323"/>
                  </a:cubicBezTo>
                  <a:cubicBezTo>
                    <a:pt x="11799597" y="1615772"/>
                    <a:pt x="11796630" y="1509973"/>
                    <a:pt x="11796630" y="1443726"/>
                  </a:cubicBezTo>
                  <a:cubicBezTo>
                    <a:pt x="11723449" y="1444715"/>
                    <a:pt x="11684881" y="1448670"/>
                    <a:pt x="11591921" y="1458557"/>
                  </a:cubicBezTo>
                  <a:cubicBezTo>
                    <a:pt x="11591921" y="1355725"/>
                    <a:pt x="11591921" y="1355725"/>
                    <a:pt x="11591921" y="1355725"/>
                  </a:cubicBezTo>
                  <a:close/>
                  <a:moveTo>
                    <a:pt x="10900549" y="1355725"/>
                  </a:moveTo>
                  <a:cubicBezTo>
                    <a:pt x="11093246" y="1355725"/>
                    <a:pt x="11093246" y="1355725"/>
                    <a:pt x="11093246" y="1355725"/>
                  </a:cubicBezTo>
                  <a:cubicBezTo>
                    <a:pt x="11294838" y="1683997"/>
                    <a:pt x="11294838" y="1683997"/>
                    <a:pt x="11294838" y="1683997"/>
                  </a:cubicBezTo>
                  <a:cubicBezTo>
                    <a:pt x="11305708" y="1700806"/>
                    <a:pt x="11309661" y="1708717"/>
                    <a:pt x="11313613" y="1722559"/>
                  </a:cubicBezTo>
                  <a:cubicBezTo>
                    <a:pt x="11313613" y="1355725"/>
                    <a:pt x="11313613" y="1355725"/>
                    <a:pt x="11313613" y="1355725"/>
                  </a:cubicBezTo>
                  <a:lnTo>
                    <a:pt x="11485559" y="1355725"/>
                  </a:lnTo>
                  <a:cubicBezTo>
                    <a:pt x="11479630" y="1426917"/>
                    <a:pt x="11475677" y="1594019"/>
                    <a:pt x="11475677" y="1655323"/>
                  </a:cubicBezTo>
                  <a:cubicBezTo>
                    <a:pt x="11475677" y="1713660"/>
                    <a:pt x="11476665" y="1900538"/>
                    <a:pt x="11485559" y="1987550"/>
                  </a:cubicBezTo>
                  <a:cubicBezTo>
                    <a:pt x="11336342" y="1987550"/>
                    <a:pt x="11336342" y="1987550"/>
                    <a:pt x="11336342" y="1987550"/>
                  </a:cubicBezTo>
                  <a:cubicBezTo>
                    <a:pt x="11097199" y="1634559"/>
                    <a:pt x="11097199" y="1634559"/>
                    <a:pt x="11097199" y="1634559"/>
                  </a:cubicBezTo>
                  <a:cubicBezTo>
                    <a:pt x="11077435" y="1606873"/>
                    <a:pt x="11062612" y="1579187"/>
                    <a:pt x="11057671" y="1547547"/>
                  </a:cubicBezTo>
                  <a:cubicBezTo>
                    <a:pt x="11057671" y="1748267"/>
                    <a:pt x="11057671" y="1748267"/>
                    <a:pt x="11057671" y="1748267"/>
                  </a:cubicBezTo>
                  <a:cubicBezTo>
                    <a:pt x="11057671" y="1824403"/>
                    <a:pt x="11059648" y="1933168"/>
                    <a:pt x="11066565" y="1987550"/>
                  </a:cubicBezTo>
                  <a:cubicBezTo>
                    <a:pt x="10896596" y="1987550"/>
                    <a:pt x="10896596" y="1987550"/>
                    <a:pt x="10896596" y="1987550"/>
                  </a:cubicBezTo>
                  <a:cubicBezTo>
                    <a:pt x="10907466" y="1891639"/>
                    <a:pt x="10908454" y="1710694"/>
                    <a:pt x="10908454" y="1655323"/>
                  </a:cubicBezTo>
                  <a:cubicBezTo>
                    <a:pt x="10908454" y="1595997"/>
                    <a:pt x="10904502" y="1426917"/>
                    <a:pt x="10900549" y="1355725"/>
                  </a:cubicBezTo>
                  <a:close/>
                  <a:moveTo>
                    <a:pt x="10210198" y="1355725"/>
                  </a:moveTo>
                  <a:lnTo>
                    <a:pt x="10744827" y="1355725"/>
                  </a:lnTo>
                  <a:cubicBezTo>
                    <a:pt x="10744827" y="1461524"/>
                    <a:pt x="10744827" y="1461524"/>
                    <a:pt x="10744827" y="1461524"/>
                  </a:cubicBezTo>
                  <a:cubicBezTo>
                    <a:pt x="10667603" y="1451636"/>
                    <a:pt x="10610180" y="1450647"/>
                    <a:pt x="10552757" y="1450647"/>
                  </a:cubicBezTo>
                  <a:cubicBezTo>
                    <a:pt x="10467612" y="1450647"/>
                    <a:pt x="10467612" y="1450647"/>
                    <a:pt x="10467612" y="1450647"/>
                  </a:cubicBezTo>
                  <a:cubicBezTo>
                    <a:pt x="10435930" y="1450647"/>
                    <a:pt x="10435930" y="1450647"/>
                    <a:pt x="10435930" y="1450647"/>
                  </a:cubicBezTo>
                  <a:cubicBezTo>
                    <a:pt x="10411179" y="1450647"/>
                    <a:pt x="10411179" y="1450647"/>
                    <a:pt x="10411179" y="1450647"/>
                  </a:cubicBezTo>
                  <a:cubicBezTo>
                    <a:pt x="10410189" y="1507996"/>
                    <a:pt x="10409199" y="1570289"/>
                    <a:pt x="10409199" y="1616761"/>
                  </a:cubicBezTo>
                  <a:cubicBezTo>
                    <a:pt x="10635921" y="1612806"/>
                    <a:pt x="10635921" y="1612806"/>
                    <a:pt x="10635921" y="1612806"/>
                  </a:cubicBezTo>
                  <a:cubicBezTo>
                    <a:pt x="10635921" y="1716627"/>
                    <a:pt x="10635921" y="1716627"/>
                    <a:pt x="10635921" y="1716627"/>
                  </a:cubicBezTo>
                  <a:cubicBezTo>
                    <a:pt x="10408209" y="1713660"/>
                    <a:pt x="10408209" y="1713660"/>
                    <a:pt x="10408209" y="1713660"/>
                  </a:cubicBezTo>
                  <a:cubicBezTo>
                    <a:pt x="10408209" y="1755189"/>
                    <a:pt x="10410189" y="1839235"/>
                    <a:pt x="10411179" y="1896583"/>
                  </a:cubicBezTo>
                  <a:cubicBezTo>
                    <a:pt x="10516125" y="1896583"/>
                    <a:pt x="10650772" y="1892628"/>
                    <a:pt x="10761658" y="1885707"/>
                  </a:cubicBezTo>
                  <a:cubicBezTo>
                    <a:pt x="10761658" y="1987550"/>
                    <a:pt x="10761658" y="1987550"/>
                    <a:pt x="10761658" y="1987550"/>
                  </a:cubicBezTo>
                  <a:cubicBezTo>
                    <a:pt x="10209208" y="1987550"/>
                    <a:pt x="10209208" y="1987550"/>
                    <a:pt x="10209208" y="1987550"/>
                  </a:cubicBezTo>
                  <a:cubicBezTo>
                    <a:pt x="10218118" y="1900538"/>
                    <a:pt x="10219109" y="1713660"/>
                    <a:pt x="10219109" y="1657300"/>
                  </a:cubicBezTo>
                  <a:cubicBezTo>
                    <a:pt x="10219109" y="1596985"/>
                    <a:pt x="10215148" y="1426917"/>
                    <a:pt x="10210198" y="1355725"/>
                  </a:cubicBezTo>
                  <a:close/>
                  <a:moveTo>
                    <a:pt x="9305707" y="1355725"/>
                  </a:moveTo>
                  <a:cubicBezTo>
                    <a:pt x="9567260" y="1355725"/>
                    <a:pt x="9567260" y="1355725"/>
                    <a:pt x="9567260" y="1355725"/>
                  </a:cubicBezTo>
                  <a:cubicBezTo>
                    <a:pt x="9589961" y="1436831"/>
                    <a:pt x="9636350" y="1640585"/>
                    <a:pt x="9682738" y="1780048"/>
                  </a:cubicBezTo>
                  <a:cubicBezTo>
                    <a:pt x="9722218" y="1640585"/>
                    <a:pt x="9767620" y="1485297"/>
                    <a:pt x="9792295" y="1355725"/>
                  </a:cubicBezTo>
                  <a:cubicBezTo>
                    <a:pt x="10054835" y="1355725"/>
                    <a:pt x="10054835" y="1355725"/>
                    <a:pt x="10054835" y="1355725"/>
                  </a:cubicBezTo>
                  <a:cubicBezTo>
                    <a:pt x="10048913" y="1426940"/>
                    <a:pt x="10044965" y="1595087"/>
                    <a:pt x="10044965" y="1657400"/>
                  </a:cubicBezTo>
                  <a:cubicBezTo>
                    <a:pt x="10044965" y="1710811"/>
                    <a:pt x="10046939" y="1891816"/>
                    <a:pt x="10056809" y="1987758"/>
                  </a:cubicBezTo>
                  <a:cubicBezTo>
                    <a:pt x="9873228" y="1987758"/>
                    <a:pt x="9873228" y="1987758"/>
                    <a:pt x="9873228" y="1987758"/>
                  </a:cubicBezTo>
                  <a:cubicBezTo>
                    <a:pt x="9886059" y="1865110"/>
                    <a:pt x="9882111" y="1679160"/>
                    <a:pt x="9882111" y="1530795"/>
                  </a:cubicBezTo>
                  <a:cubicBezTo>
                    <a:pt x="9848553" y="1613879"/>
                    <a:pt x="9760711" y="1896761"/>
                    <a:pt x="9732088" y="1990725"/>
                  </a:cubicBezTo>
                  <a:cubicBezTo>
                    <a:pt x="9610688" y="1990725"/>
                    <a:pt x="9610688" y="1990725"/>
                    <a:pt x="9610688" y="1990725"/>
                  </a:cubicBezTo>
                  <a:cubicBezTo>
                    <a:pt x="9576143" y="1859175"/>
                    <a:pt x="9502119" y="1627727"/>
                    <a:pt x="9463626" y="1527828"/>
                  </a:cubicBezTo>
                  <a:cubicBezTo>
                    <a:pt x="9463626" y="1670258"/>
                    <a:pt x="9466587" y="1949183"/>
                    <a:pt x="9475470" y="1987758"/>
                  </a:cubicBezTo>
                  <a:cubicBezTo>
                    <a:pt x="9302746" y="1987758"/>
                    <a:pt x="9302746" y="1987758"/>
                    <a:pt x="9302746" y="1987758"/>
                  </a:cubicBezTo>
                  <a:cubicBezTo>
                    <a:pt x="9313603" y="1892805"/>
                    <a:pt x="9313603" y="1710811"/>
                    <a:pt x="9313603" y="1657400"/>
                  </a:cubicBezTo>
                  <a:cubicBezTo>
                    <a:pt x="9313603" y="1597065"/>
                    <a:pt x="9309655" y="1427929"/>
                    <a:pt x="9305707" y="1355725"/>
                  </a:cubicBezTo>
                  <a:close/>
                  <a:moveTo>
                    <a:pt x="8611583" y="1355725"/>
                  </a:moveTo>
                  <a:lnTo>
                    <a:pt x="9144676" y="1355725"/>
                  </a:lnTo>
                  <a:cubicBezTo>
                    <a:pt x="9144676" y="1461524"/>
                    <a:pt x="9144676" y="1461524"/>
                    <a:pt x="9144676" y="1461524"/>
                  </a:cubicBezTo>
                  <a:cubicBezTo>
                    <a:pt x="9067674" y="1451636"/>
                    <a:pt x="9010416" y="1450647"/>
                    <a:pt x="8953158" y="1450647"/>
                  </a:cubicBezTo>
                  <a:cubicBezTo>
                    <a:pt x="8868258" y="1450647"/>
                    <a:pt x="8868258" y="1450647"/>
                    <a:pt x="8868258" y="1450647"/>
                  </a:cubicBezTo>
                  <a:cubicBezTo>
                    <a:pt x="8836667" y="1450647"/>
                    <a:pt x="8836667" y="1450647"/>
                    <a:pt x="8836667" y="1450647"/>
                  </a:cubicBezTo>
                  <a:cubicBezTo>
                    <a:pt x="8811987" y="1450647"/>
                    <a:pt x="8811987" y="1450647"/>
                    <a:pt x="8811987" y="1450647"/>
                  </a:cubicBezTo>
                  <a:cubicBezTo>
                    <a:pt x="8811000" y="1507996"/>
                    <a:pt x="8810012" y="1570289"/>
                    <a:pt x="8810012" y="1616761"/>
                  </a:cubicBezTo>
                  <a:cubicBezTo>
                    <a:pt x="9036083" y="1612806"/>
                    <a:pt x="9036083" y="1612806"/>
                    <a:pt x="9036083" y="1612806"/>
                  </a:cubicBezTo>
                  <a:cubicBezTo>
                    <a:pt x="9036083" y="1716627"/>
                    <a:pt x="9036083" y="1716627"/>
                    <a:pt x="9036083" y="1716627"/>
                  </a:cubicBezTo>
                  <a:cubicBezTo>
                    <a:pt x="8809025" y="1713660"/>
                    <a:pt x="8809025" y="1713660"/>
                    <a:pt x="8809025" y="1713660"/>
                  </a:cubicBezTo>
                  <a:cubicBezTo>
                    <a:pt x="8809025" y="1755189"/>
                    <a:pt x="8811000" y="1839235"/>
                    <a:pt x="8811987" y="1896583"/>
                  </a:cubicBezTo>
                  <a:cubicBezTo>
                    <a:pt x="8916631" y="1896583"/>
                    <a:pt x="9050892" y="1892628"/>
                    <a:pt x="9161459" y="1885707"/>
                  </a:cubicBezTo>
                  <a:cubicBezTo>
                    <a:pt x="9161459" y="1987550"/>
                    <a:pt x="9161459" y="1987550"/>
                    <a:pt x="9161459" y="1987550"/>
                  </a:cubicBezTo>
                  <a:cubicBezTo>
                    <a:pt x="8610596" y="1987550"/>
                    <a:pt x="8610596" y="1987550"/>
                    <a:pt x="8610596" y="1987550"/>
                  </a:cubicBezTo>
                  <a:cubicBezTo>
                    <a:pt x="8619481" y="1900538"/>
                    <a:pt x="8620468" y="1713660"/>
                    <a:pt x="8620468" y="1657300"/>
                  </a:cubicBezTo>
                  <a:cubicBezTo>
                    <a:pt x="8620468" y="1596985"/>
                    <a:pt x="8616519" y="1426917"/>
                    <a:pt x="8611583" y="1355725"/>
                  </a:cubicBezTo>
                  <a:close/>
                  <a:moveTo>
                    <a:pt x="7343592" y="1355725"/>
                  </a:moveTo>
                  <a:lnTo>
                    <a:pt x="7491589" y="1355725"/>
                  </a:lnTo>
                  <a:cubicBezTo>
                    <a:pt x="7514281" y="1430872"/>
                    <a:pt x="7723450" y="1885707"/>
                    <a:pt x="7770809" y="1987550"/>
                  </a:cubicBezTo>
                  <a:cubicBezTo>
                    <a:pt x="7563614" y="1987550"/>
                    <a:pt x="7563614" y="1987550"/>
                    <a:pt x="7563614" y="1987550"/>
                  </a:cubicBezTo>
                  <a:cubicBezTo>
                    <a:pt x="7555721" y="1962831"/>
                    <a:pt x="7538948" y="1929213"/>
                    <a:pt x="7508362" y="1849122"/>
                  </a:cubicBezTo>
                  <a:cubicBezTo>
                    <a:pt x="7476789" y="1848133"/>
                    <a:pt x="7444230" y="1848133"/>
                    <a:pt x="7400817" y="1848133"/>
                  </a:cubicBezTo>
                  <a:cubicBezTo>
                    <a:pt x="7359378" y="1848133"/>
                    <a:pt x="7328792" y="1849122"/>
                    <a:pt x="7294260" y="1851100"/>
                  </a:cubicBezTo>
                  <a:cubicBezTo>
                    <a:pt x="7275513" y="1902516"/>
                    <a:pt x="7259727" y="1943056"/>
                    <a:pt x="7243941" y="1987550"/>
                  </a:cubicBezTo>
                  <a:cubicBezTo>
                    <a:pt x="7064371" y="1987550"/>
                    <a:pt x="7064371" y="1987550"/>
                    <a:pt x="7064371" y="1987550"/>
                  </a:cubicBezTo>
                  <a:cubicBezTo>
                    <a:pt x="7098904" y="1909437"/>
                    <a:pt x="7306099" y="1456580"/>
                    <a:pt x="7343592" y="1355725"/>
                  </a:cubicBezTo>
                  <a:close/>
                  <a:moveTo>
                    <a:pt x="6387883" y="1355725"/>
                  </a:moveTo>
                  <a:cubicBezTo>
                    <a:pt x="6581371" y="1355725"/>
                    <a:pt x="6581371" y="1355725"/>
                    <a:pt x="6581371" y="1355725"/>
                  </a:cubicBezTo>
                  <a:cubicBezTo>
                    <a:pt x="6782757" y="1683997"/>
                    <a:pt x="6782757" y="1683997"/>
                    <a:pt x="6782757" y="1683997"/>
                  </a:cubicBezTo>
                  <a:cubicBezTo>
                    <a:pt x="6793616" y="1700806"/>
                    <a:pt x="6796577" y="1708717"/>
                    <a:pt x="6801513" y="1722559"/>
                  </a:cubicBezTo>
                  <a:cubicBezTo>
                    <a:pt x="6801513" y="1355725"/>
                    <a:pt x="6801513" y="1355725"/>
                    <a:pt x="6801513" y="1355725"/>
                  </a:cubicBezTo>
                  <a:lnTo>
                    <a:pt x="6972296" y="1355725"/>
                  </a:lnTo>
                  <a:cubicBezTo>
                    <a:pt x="6966373" y="1426917"/>
                    <a:pt x="6963412" y="1594019"/>
                    <a:pt x="6963412" y="1655323"/>
                  </a:cubicBezTo>
                  <a:cubicBezTo>
                    <a:pt x="6963412" y="1713660"/>
                    <a:pt x="6964399" y="1900538"/>
                    <a:pt x="6972296" y="1987550"/>
                  </a:cubicBezTo>
                  <a:cubicBezTo>
                    <a:pt x="6824219" y="1987550"/>
                    <a:pt x="6824219" y="1987550"/>
                    <a:pt x="6824219" y="1987550"/>
                  </a:cubicBezTo>
                  <a:cubicBezTo>
                    <a:pt x="6585320" y="1634559"/>
                    <a:pt x="6585320" y="1634559"/>
                    <a:pt x="6585320" y="1634559"/>
                  </a:cubicBezTo>
                  <a:cubicBezTo>
                    <a:pt x="6564589" y="1606873"/>
                    <a:pt x="6550768" y="1579187"/>
                    <a:pt x="6544845" y="1547547"/>
                  </a:cubicBezTo>
                  <a:cubicBezTo>
                    <a:pt x="6544845" y="1748267"/>
                    <a:pt x="6544845" y="1748267"/>
                    <a:pt x="6544845" y="1748267"/>
                  </a:cubicBezTo>
                  <a:cubicBezTo>
                    <a:pt x="6544845" y="1824403"/>
                    <a:pt x="6547807" y="1933168"/>
                    <a:pt x="6554717" y="1987550"/>
                  </a:cubicBezTo>
                  <a:cubicBezTo>
                    <a:pt x="6384921" y="1987550"/>
                    <a:pt x="6384921" y="1987550"/>
                    <a:pt x="6384921" y="1987550"/>
                  </a:cubicBezTo>
                  <a:cubicBezTo>
                    <a:pt x="6394793" y="1891639"/>
                    <a:pt x="6396767" y="1710694"/>
                    <a:pt x="6396767" y="1655323"/>
                  </a:cubicBezTo>
                  <a:cubicBezTo>
                    <a:pt x="6396767" y="1595997"/>
                    <a:pt x="6392819" y="1426917"/>
                    <a:pt x="6387883" y="1355725"/>
                  </a:cubicBezTo>
                  <a:close/>
                  <a:moveTo>
                    <a:pt x="5866854" y="1355725"/>
                  </a:moveTo>
                  <a:lnTo>
                    <a:pt x="6013988" y="1355725"/>
                  </a:lnTo>
                  <a:cubicBezTo>
                    <a:pt x="6037688" y="1430872"/>
                    <a:pt x="6246047" y="1885707"/>
                    <a:pt x="6294433" y="1987550"/>
                  </a:cubicBezTo>
                  <a:cubicBezTo>
                    <a:pt x="6087062" y="1987550"/>
                    <a:pt x="6087062" y="1987550"/>
                    <a:pt x="6087062" y="1987550"/>
                  </a:cubicBezTo>
                  <a:cubicBezTo>
                    <a:pt x="6078175" y="1962831"/>
                    <a:pt x="6062375" y="1929213"/>
                    <a:pt x="6031763" y="1849122"/>
                  </a:cubicBezTo>
                  <a:cubicBezTo>
                    <a:pt x="6000163" y="1848133"/>
                    <a:pt x="5967577" y="1848133"/>
                    <a:pt x="5924128" y="1848133"/>
                  </a:cubicBezTo>
                  <a:cubicBezTo>
                    <a:pt x="5881667" y="1848133"/>
                    <a:pt x="5851054" y="1849122"/>
                    <a:pt x="5817479" y="1851100"/>
                  </a:cubicBezTo>
                  <a:cubicBezTo>
                    <a:pt x="5798718" y="1902516"/>
                    <a:pt x="5781931" y="1943056"/>
                    <a:pt x="5767119" y="1987550"/>
                  </a:cubicBezTo>
                  <a:cubicBezTo>
                    <a:pt x="5586410" y="1987550"/>
                    <a:pt x="5586410" y="1987550"/>
                    <a:pt x="5586410" y="1987550"/>
                  </a:cubicBezTo>
                  <a:cubicBezTo>
                    <a:pt x="5621959" y="1909437"/>
                    <a:pt x="5829330" y="1456580"/>
                    <a:pt x="5866854" y="1355725"/>
                  </a:cubicBezTo>
                  <a:close/>
                  <a:moveTo>
                    <a:pt x="4742250" y="1355725"/>
                  </a:moveTo>
                  <a:cubicBezTo>
                    <a:pt x="5005343" y="1355725"/>
                    <a:pt x="5005343" y="1355725"/>
                    <a:pt x="5005343" y="1355725"/>
                  </a:cubicBezTo>
                  <a:cubicBezTo>
                    <a:pt x="5027104" y="1436831"/>
                    <a:pt x="5074580" y="1640585"/>
                    <a:pt x="5120076" y="1780048"/>
                  </a:cubicBezTo>
                  <a:cubicBezTo>
                    <a:pt x="5159640" y="1640585"/>
                    <a:pt x="5206126" y="1485297"/>
                    <a:pt x="5230851" y="1355725"/>
                  </a:cubicBezTo>
                  <a:cubicBezTo>
                    <a:pt x="5492956" y="1355725"/>
                    <a:pt x="5492956" y="1355725"/>
                    <a:pt x="5492956" y="1355725"/>
                  </a:cubicBezTo>
                  <a:cubicBezTo>
                    <a:pt x="5488010" y="1426940"/>
                    <a:pt x="5484053" y="1595087"/>
                    <a:pt x="5484053" y="1657400"/>
                  </a:cubicBezTo>
                  <a:cubicBezTo>
                    <a:pt x="5484053" y="1710811"/>
                    <a:pt x="5485044" y="1891816"/>
                    <a:pt x="5495922" y="1987758"/>
                  </a:cubicBezTo>
                  <a:cubicBezTo>
                    <a:pt x="5311957" y="1987758"/>
                    <a:pt x="5311957" y="1987758"/>
                    <a:pt x="5311957" y="1987758"/>
                  </a:cubicBezTo>
                  <a:cubicBezTo>
                    <a:pt x="5324814" y="1865110"/>
                    <a:pt x="5320857" y="1679160"/>
                    <a:pt x="5320857" y="1530795"/>
                  </a:cubicBezTo>
                  <a:cubicBezTo>
                    <a:pt x="5287230" y="1613879"/>
                    <a:pt x="5199201" y="1896761"/>
                    <a:pt x="5170519" y="1990725"/>
                  </a:cubicBezTo>
                  <a:cubicBezTo>
                    <a:pt x="5048863" y="1990725"/>
                    <a:pt x="5048863" y="1990725"/>
                    <a:pt x="5048863" y="1990725"/>
                  </a:cubicBezTo>
                  <a:cubicBezTo>
                    <a:pt x="5013257" y="1859175"/>
                    <a:pt x="4939075" y="1627727"/>
                    <a:pt x="4900501" y="1527828"/>
                  </a:cubicBezTo>
                  <a:cubicBezTo>
                    <a:pt x="4900501" y="1670258"/>
                    <a:pt x="4904457" y="1949183"/>
                    <a:pt x="4912371" y="1987758"/>
                  </a:cubicBezTo>
                  <a:cubicBezTo>
                    <a:pt x="4740273" y="1987758"/>
                    <a:pt x="4740273" y="1987758"/>
                    <a:pt x="4740273" y="1987758"/>
                  </a:cubicBezTo>
                  <a:cubicBezTo>
                    <a:pt x="4750163" y="1892805"/>
                    <a:pt x="4750163" y="1710811"/>
                    <a:pt x="4750163" y="1657400"/>
                  </a:cubicBezTo>
                  <a:cubicBezTo>
                    <a:pt x="4750163" y="1597065"/>
                    <a:pt x="4747196" y="1427929"/>
                    <a:pt x="4742250" y="1355725"/>
                  </a:cubicBezTo>
                  <a:close/>
                  <a:moveTo>
                    <a:pt x="3684979" y="1355725"/>
                  </a:moveTo>
                  <a:lnTo>
                    <a:pt x="3891682" y="1355725"/>
                  </a:lnTo>
                  <a:cubicBezTo>
                    <a:pt x="3887726" y="1415051"/>
                    <a:pt x="3884760" y="1539637"/>
                    <a:pt x="3884760" y="1613794"/>
                  </a:cubicBezTo>
                  <a:cubicBezTo>
                    <a:pt x="3914430" y="1614783"/>
                    <a:pt x="3998496" y="1615772"/>
                    <a:pt x="4055860" y="1615772"/>
                  </a:cubicBezTo>
                  <a:cubicBezTo>
                    <a:pt x="4072673" y="1615772"/>
                    <a:pt x="4088497" y="1615772"/>
                    <a:pt x="4101355" y="1614783"/>
                  </a:cubicBezTo>
                  <a:cubicBezTo>
                    <a:pt x="4100365" y="1540625"/>
                    <a:pt x="4098387" y="1415051"/>
                    <a:pt x="4093442" y="1355725"/>
                  </a:cubicBezTo>
                  <a:cubicBezTo>
                    <a:pt x="4300145" y="1355725"/>
                    <a:pt x="4300145" y="1355725"/>
                    <a:pt x="4300145" y="1355725"/>
                  </a:cubicBezTo>
                  <a:cubicBezTo>
                    <a:pt x="4295199" y="1426917"/>
                    <a:pt x="4293222" y="1594019"/>
                    <a:pt x="4293222" y="1657300"/>
                  </a:cubicBezTo>
                  <a:cubicBezTo>
                    <a:pt x="4293222" y="1710694"/>
                    <a:pt x="4293222" y="1891639"/>
                    <a:pt x="4302123" y="1987550"/>
                  </a:cubicBezTo>
                  <a:cubicBezTo>
                    <a:pt x="4093442" y="1987550"/>
                    <a:pt x="4093442" y="1987550"/>
                    <a:pt x="4093442" y="1987550"/>
                  </a:cubicBezTo>
                  <a:cubicBezTo>
                    <a:pt x="4098387" y="1924269"/>
                    <a:pt x="4103332" y="1805616"/>
                    <a:pt x="4103332" y="1727503"/>
                  </a:cubicBezTo>
                  <a:cubicBezTo>
                    <a:pt x="4103332" y="1708717"/>
                    <a:pt x="4103332" y="1708717"/>
                    <a:pt x="4103332" y="1708717"/>
                  </a:cubicBezTo>
                  <a:cubicBezTo>
                    <a:pt x="4071684" y="1707728"/>
                    <a:pt x="4013331" y="1707728"/>
                    <a:pt x="3973771" y="1707728"/>
                  </a:cubicBezTo>
                  <a:cubicBezTo>
                    <a:pt x="3943111" y="1707728"/>
                    <a:pt x="3922342" y="1707728"/>
                    <a:pt x="3895639" y="1708717"/>
                  </a:cubicBezTo>
                  <a:cubicBezTo>
                    <a:pt x="3883771" y="1708717"/>
                    <a:pt x="3883771" y="1708717"/>
                    <a:pt x="3883771" y="1708717"/>
                  </a:cubicBezTo>
                  <a:cubicBezTo>
                    <a:pt x="3883771" y="1746290"/>
                    <a:pt x="3883771" y="1746290"/>
                    <a:pt x="3883771" y="1746290"/>
                  </a:cubicBezTo>
                  <a:cubicBezTo>
                    <a:pt x="3883771" y="1821437"/>
                    <a:pt x="3886738" y="1917347"/>
                    <a:pt x="3893661" y="1987550"/>
                  </a:cubicBezTo>
                  <a:cubicBezTo>
                    <a:pt x="3683000" y="1987550"/>
                    <a:pt x="3683000" y="1987550"/>
                    <a:pt x="3683000" y="1987550"/>
                  </a:cubicBezTo>
                  <a:cubicBezTo>
                    <a:pt x="3694869" y="1892628"/>
                    <a:pt x="3694869" y="1710694"/>
                    <a:pt x="3694869" y="1657300"/>
                  </a:cubicBezTo>
                  <a:cubicBezTo>
                    <a:pt x="3694869" y="1595008"/>
                    <a:pt x="3690912" y="1426917"/>
                    <a:pt x="3684979" y="1355725"/>
                  </a:cubicBezTo>
                  <a:close/>
                  <a:moveTo>
                    <a:pt x="2978150" y="1355725"/>
                  </a:moveTo>
                  <a:lnTo>
                    <a:pt x="3581400" y="1355725"/>
                  </a:lnTo>
                  <a:cubicBezTo>
                    <a:pt x="3581400" y="1458557"/>
                    <a:pt x="3581400" y="1458557"/>
                    <a:pt x="3581400" y="1458557"/>
                  </a:cubicBezTo>
                  <a:cubicBezTo>
                    <a:pt x="3488441" y="1449658"/>
                    <a:pt x="3452839" y="1444715"/>
                    <a:pt x="3379658" y="1443726"/>
                  </a:cubicBezTo>
                  <a:cubicBezTo>
                    <a:pt x="3375702" y="1517884"/>
                    <a:pt x="3374714" y="1614783"/>
                    <a:pt x="3374714" y="1655323"/>
                  </a:cubicBezTo>
                  <a:cubicBezTo>
                    <a:pt x="3374714" y="1709705"/>
                    <a:pt x="3374714" y="1891639"/>
                    <a:pt x="3386581" y="1987550"/>
                  </a:cubicBezTo>
                  <a:cubicBezTo>
                    <a:pt x="3173959" y="1987550"/>
                    <a:pt x="3173959" y="1987550"/>
                    <a:pt x="3173959" y="1987550"/>
                  </a:cubicBezTo>
                  <a:cubicBezTo>
                    <a:pt x="3184838" y="1891639"/>
                    <a:pt x="3185827" y="1709705"/>
                    <a:pt x="3185827" y="1655323"/>
                  </a:cubicBezTo>
                  <a:cubicBezTo>
                    <a:pt x="3185827" y="1615772"/>
                    <a:pt x="3181871" y="1509973"/>
                    <a:pt x="3181871" y="1443726"/>
                  </a:cubicBezTo>
                  <a:cubicBezTo>
                    <a:pt x="3109679" y="1444715"/>
                    <a:pt x="3071110" y="1448670"/>
                    <a:pt x="2978150" y="1458557"/>
                  </a:cubicBezTo>
                  <a:cubicBezTo>
                    <a:pt x="2978150" y="1355725"/>
                    <a:pt x="2978150" y="1355725"/>
                    <a:pt x="2978150" y="1355725"/>
                  </a:cubicBezTo>
                  <a:close/>
                  <a:moveTo>
                    <a:pt x="2493363" y="1355725"/>
                  </a:moveTo>
                  <a:cubicBezTo>
                    <a:pt x="2698724" y="1355725"/>
                    <a:pt x="2698724" y="1355725"/>
                    <a:pt x="2698724" y="1355725"/>
                  </a:cubicBezTo>
                  <a:cubicBezTo>
                    <a:pt x="2693787" y="1426917"/>
                    <a:pt x="2689839" y="1595997"/>
                    <a:pt x="2689839" y="1657300"/>
                  </a:cubicBezTo>
                  <a:cubicBezTo>
                    <a:pt x="2689839" y="1698829"/>
                    <a:pt x="2690826" y="1808583"/>
                    <a:pt x="2693787" y="1896583"/>
                  </a:cubicBezTo>
                  <a:cubicBezTo>
                    <a:pt x="2767835" y="1896583"/>
                    <a:pt x="2767835" y="1896583"/>
                    <a:pt x="2767835" y="1896583"/>
                  </a:cubicBezTo>
                  <a:cubicBezTo>
                    <a:pt x="2866566" y="1896583"/>
                    <a:pt x="2940616" y="1891639"/>
                    <a:pt x="3014664" y="1884718"/>
                  </a:cubicBezTo>
                  <a:lnTo>
                    <a:pt x="3014664" y="1987550"/>
                  </a:lnTo>
                  <a:cubicBezTo>
                    <a:pt x="2492376" y="1987550"/>
                    <a:pt x="2492376" y="1987550"/>
                    <a:pt x="2492376" y="1987550"/>
                  </a:cubicBezTo>
                  <a:cubicBezTo>
                    <a:pt x="2501262" y="1891639"/>
                    <a:pt x="2501262" y="1710694"/>
                    <a:pt x="2501262" y="1657300"/>
                  </a:cubicBezTo>
                  <a:cubicBezTo>
                    <a:pt x="2501262" y="1595008"/>
                    <a:pt x="2498299" y="1426917"/>
                    <a:pt x="2493363" y="1355725"/>
                  </a:cubicBezTo>
                  <a:close/>
                  <a:moveTo>
                    <a:pt x="1952082" y="1355725"/>
                  </a:moveTo>
                  <a:lnTo>
                    <a:pt x="2099217" y="1355725"/>
                  </a:lnTo>
                  <a:cubicBezTo>
                    <a:pt x="2122918" y="1430872"/>
                    <a:pt x="2331276" y="1885707"/>
                    <a:pt x="2379663" y="1987550"/>
                  </a:cubicBezTo>
                  <a:cubicBezTo>
                    <a:pt x="2172292" y="1987550"/>
                    <a:pt x="2172292" y="1987550"/>
                    <a:pt x="2172292" y="1987550"/>
                  </a:cubicBezTo>
                  <a:cubicBezTo>
                    <a:pt x="2164392" y="1962831"/>
                    <a:pt x="2147604" y="1929213"/>
                    <a:pt x="2116992" y="1849122"/>
                  </a:cubicBezTo>
                  <a:cubicBezTo>
                    <a:pt x="2085392" y="1848133"/>
                    <a:pt x="2052805" y="1848133"/>
                    <a:pt x="2009356" y="1848133"/>
                  </a:cubicBezTo>
                  <a:cubicBezTo>
                    <a:pt x="1966894" y="1848133"/>
                    <a:pt x="1937270" y="1849122"/>
                    <a:pt x="1902708" y="1851100"/>
                  </a:cubicBezTo>
                  <a:cubicBezTo>
                    <a:pt x="1883946" y="1902516"/>
                    <a:pt x="1868146" y="1943056"/>
                    <a:pt x="1852347" y="1987550"/>
                  </a:cubicBezTo>
                  <a:cubicBezTo>
                    <a:pt x="1671637" y="1987550"/>
                    <a:pt x="1671637" y="1987550"/>
                    <a:pt x="1671637" y="1987550"/>
                  </a:cubicBezTo>
                  <a:cubicBezTo>
                    <a:pt x="1707187" y="1909437"/>
                    <a:pt x="1914558" y="1456580"/>
                    <a:pt x="1952082" y="1355725"/>
                  </a:cubicBezTo>
                  <a:close/>
                  <a:moveTo>
                    <a:pt x="1035437" y="1355725"/>
                  </a:moveTo>
                  <a:lnTo>
                    <a:pt x="1567543" y="1355725"/>
                  </a:lnTo>
                  <a:cubicBezTo>
                    <a:pt x="1567543" y="1461524"/>
                    <a:pt x="1567543" y="1461524"/>
                    <a:pt x="1567543" y="1461524"/>
                  </a:cubicBezTo>
                  <a:cubicBezTo>
                    <a:pt x="1490541" y="1451636"/>
                    <a:pt x="1433282" y="1450647"/>
                    <a:pt x="1376024" y="1450647"/>
                  </a:cubicBezTo>
                  <a:cubicBezTo>
                    <a:pt x="1291124" y="1450647"/>
                    <a:pt x="1291124" y="1450647"/>
                    <a:pt x="1291124" y="1450647"/>
                  </a:cubicBezTo>
                  <a:cubicBezTo>
                    <a:pt x="1259533" y="1450647"/>
                    <a:pt x="1259533" y="1450647"/>
                    <a:pt x="1259533" y="1450647"/>
                  </a:cubicBezTo>
                  <a:cubicBezTo>
                    <a:pt x="1235840" y="1450647"/>
                    <a:pt x="1235840" y="1450647"/>
                    <a:pt x="1235840" y="1450647"/>
                  </a:cubicBezTo>
                  <a:cubicBezTo>
                    <a:pt x="1233866" y="1507996"/>
                    <a:pt x="1232878" y="1570289"/>
                    <a:pt x="1232878" y="1616761"/>
                  </a:cubicBezTo>
                  <a:cubicBezTo>
                    <a:pt x="1458950" y="1612806"/>
                    <a:pt x="1458950" y="1612806"/>
                    <a:pt x="1458950" y="1612806"/>
                  </a:cubicBezTo>
                  <a:cubicBezTo>
                    <a:pt x="1458950" y="1716627"/>
                    <a:pt x="1458950" y="1716627"/>
                    <a:pt x="1458950" y="1716627"/>
                  </a:cubicBezTo>
                  <a:cubicBezTo>
                    <a:pt x="1231892" y="1713660"/>
                    <a:pt x="1231892" y="1713660"/>
                    <a:pt x="1231892" y="1713660"/>
                  </a:cubicBezTo>
                  <a:cubicBezTo>
                    <a:pt x="1231892" y="1755189"/>
                    <a:pt x="1233866" y="1839235"/>
                    <a:pt x="1235840" y="1896583"/>
                  </a:cubicBezTo>
                  <a:cubicBezTo>
                    <a:pt x="1339497" y="1896583"/>
                    <a:pt x="1474745" y="1892628"/>
                    <a:pt x="1584325" y="1885707"/>
                  </a:cubicBezTo>
                  <a:cubicBezTo>
                    <a:pt x="1584325" y="1987550"/>
                    <a:pt x="1584325" y="1987550"/>
                    <a:pt x="1584325" y="1987550"/>
                  </a:cubicBezTo>
                  <a:cubicBezTo>
                    <a:pt x="1033462" y="1987550"/>
                    <a:pt x="1033462" y="1987550"/>
                    <a:pt x="1033462" y="1987550"/>
                  </a:cubicBezTo>
                  <a:cubicBezTo>
                    <a:pt x="1042347" y="1900538"/>
                    <a:pt x="1043335" y="1713660"/>
                    <a:pt x="1043335" y="1657300"/>
                  </a:cubicBezTo>
                  <a:cubicBezTo>
                    <a:pt x="1043335" y="1596985"/>
                    <a:pt x="1039386" y="1426917"/>
                    <a:pt x="1035437" y="1355725"/>
                  </a:cubicBezTo>
                  <a:close/>
                  <a:moveTo>
                    <a:pt x="0" y="1355725"/>
                  </a:moveTo>
                  <a:lnTo>
                    <a:pt x="191795" y="1355725"/>
                  </a:lnTo>
                  <a:cubicBezTo>
                    <a:pt x="230351" y="1530738"/>
                    <a:pt x="268908" y="1666199"/>
                    <a:pt x="302521" y="1772987"/>
                  </a:cubicBezTo>
                  <a:cubicBezTo>
                    <a:pt x="340090" y="1646424"/>
                    <a:pt x="401385" y="1443726"/>
                    <a:pt x="431044" y="1355725"/>
                  </a:cubicBezTo>
                  <a:cubicBezTo>
                    <a:pt x="539793" y="1355725"/>
                    <a:pt x="539793" y="1355725"/>
                    <a:pt x="539793" y="1355725"/>
                  </a:cubicBezTo>
                  <a:cubicBezTo>
                    <a:pt x="558577" y="1432849"/>
                    <a:pt x="616907" y="1677076"/>
                    <a:pt x="652498" y="1780897"/>
                  </a:cubicBezTo>
                  <a:cubicBezTo>
                    <a:pt x="698963" y="1625660"/>
                    <a:pt x="737520" y="1497119"/>
                    <a:pt x="765202" y="1355725"/>
                  </a:cubicBezTo>
                  <a:cubicBezTo>
                    <a:pt x="938213" y="1355725"/>
                    <a:pt x="938213" y="1355725"/>
                    <a:pt x="938213" y="1355725"/>
                  </a:cubicBezTo>
                  <a:cubicBezTo>
                    <a:pt x="885815" y="1500086"/>
                    <a:pt x="780031" y="1785841"/>
                    <a:pt x="711816" y="1987550"/>
                  </a:cubicBezTo>
                  <a:cubicBezTo>
                    <a:pt x="563521" y="1987550"/>
                    <a:pt x="563521" y="1987550"/>
                    <a:pt x="563521" y="1987550"/>
                  </a:cubicBezTo>
                  <a:cubicBezTo>
                    <a:pt x="539793" y="1897572"/>
                    <a:pt x="504203" y="1784852"/>
                    <a:pt x="463669" y="1639503"/>
                  </a:cubicBezTo>
                  <a:cubicBezTo>
                    <a:pt x="382601" y="1856044"/>
                    <a:pt x="363817" y="1942067"/>
                    <a:pt x="347010" y="1987550"/>
                  </a:cubicBezTo>
                  <a:cubicBezTo>
                    <a:pt x="198715" y="1987550"/>
                    <a:pt x="198715" y="1987550"/>
                    <a:pt x="198715" y="1987550"/>
                  </a:cubicBezTo>
                  <a:cubicBezTo>
                    <a:pt x="0" y="1355725"/>
                    <a:pt x="0" y="1355725"/>
                    <a:pt x="0" y="1355725"/>
                  </a:cubicBezTo>
                  <a:close/>
                  <a:moveTo>
                    <a:pt x="8219504" y="1339850"/>
                  </a:moveTo>
                  <a:cubicBezTo>
                    <a:pt x="8278755" y="1339850"/>
                    <a:pt x="8366644" y="1349710"/>
                    <a:pt x="8428858" y="1364500"/>
                  </a:cubicBezTo>
                  <a:cubicBezTo>
                    <a:pt x="8382444" y="1488735"/>
                    <a:pt x="8382444" y="1488735"/>
                    <a:pt x="8382444" y="1488735"/>
                  </a:cubicBezTo>
                  <a:cubicBezTo>
                    <a:pt x="8338994" y="1462114"/>
                    <a:pt x="8266905" y="1439436"/>
                    <a:pt x="8217529" y="1439436"/>
                  </a:cubicBezTo>
                  <a:cubicBezTo>
                    <a:pt x="8069401" y="1439436"/>
                    <a:pt x="8017062" y="1570573"/>
                    <a:pt x="8017062" y="1676075"/>
                  </a:cubicBezTo>
                  <a:cubicBezTo>
                    <a:pt x="8017062" y="1852568"/>
                    <a:pt x="8111864" y="1909756"/>
                    <a:pt x="8218516" y="1909756"/>
                  </a:cubicBezTo>
                  <a:cubicBezTo>
                    <a:pt x="8231354" y="1909756"/>
                    <a:pt x="8272830" y="1908770"/>
                    <a:pt x="8285668" y="1904826"/>
                  </a:cubicBezTo>
                  <a:cubicBezTo>
                    <a:pt x="8285668" y="1828904"/>
                    <a:pt x="8284680" y="1732276"/>
                    <a:pt x="8278755" y="1680019"/>
                  </a:cubicBezTo>
                  <a:lnTo>
                    <a:pt x="8477246" y="1680019"/>
                  </a:lnTo>
                  <a:cubicBezTo>
                    <a:pt x="8474283" y="1742136"/>
                    <a:pt x="8470333" y="1873274"/>
                    <a:pt x="8468358" y="1948209"/>
                  </a:cubicBezTo>
                  <a:cubicBezTo>
                    <a:pt x="8400219" y="1983705"/>
                    <a:pt x="8293568" y="2003425"/>
                    <a:pt x="8190866" y="2003425"/>
                  </a:cubicBezTo>
                  <a:cubicBezTo>
                    <a:pt x="7955836" y="2003425"/>
                    <a:pt x="7805733" y="1855526"/>
                    <a:pt x="7805733" y="1674103"/>
                  </a:cubicBezTo>
                  <a:cubicBezTo>
                    <a:pt x="7805733" y="1483805"/>
                    <a:pt x="7963736" y="1339850"/>
                    <a:pt x="8219504" y="1339850"/>
                  </a:cubicBezTo>
                  <a:close/>
                  <a:moveTo>
                    <a:pt x="4896043" y="319087"/>
                  </a:moveTo>
                  <a:cubicBezTo>
                    <a:pt x="4853498" y="412835"/>
                    <a:pt x="4805017" y="522373"/>
                    <a:pt x="4754558" y="645726"/>
                  </a:cubicBezTo>
                  <a:cubicBezTo>
                    <a:pt x="4774347" y="645726"/>
                    <a:pt x="4896043" y="647700"/>
                    <a:pt x="4896043" y="647700"/>
                  </a:cubicBezTo>
                  <a:cubicBezTo>
                    <a:pt x="4896043" y="647700"/>
                    <a:pt x="4896043" y="647700"/>
                    <a:pt x="5014769" y="646713"/>
                  </a:cubicBezTo>
                  <a:cubicBezTo>
                    <a:pt x="5014769" y="646713"/>
                    <a:pt x="5025653" y="645726"/>
                    <a:pt x="5035547" y="645726"/>
                  </a:cubicBezTo>
                  <a:cubicBezTo>
                    <a:pt x="4973214" y="493755"/>
                    <a:pt x="4917809" y="363494"/>
                    <a:pt x="4896043" y="319087"/>
                  </a:cubicBezTo>
                  <a:close/>
                  <a:moveTo>
                    <a:pt x="8567130" y="317500"/>
                  </a:moveTo>
                  <a:cubicBezTo>
                    <a:pt x="8524826" y="411248"/>
                    <a:pt x="8475636" y="520786"/>
                    <a:pt x="8426446" y="644139"/>
                  </a:cubicBezTo>
                  <a:cubicBezTo>
                    <a:pt x="8446122" y="644139"/>
                    <a:pt x="8567130" y="646113"/>
                    <a:pt x="8567130" y="646113"/>
                  </a:cubicBezTo>
                  <a:cubicBezTo>
                    <a:pt x="8567130" y="646113"/>
                    <a:pt x="8567130" y="646113"/>
                    <a:pt x="8685186" y="645126"/>
                  </a:cubicBezTo>
                  <a:cubicBezTo>
                    <a:pt x="8685186" y="645126"/>
                    <a:pt x="8696008" y="644139"/>
                    <a:pt x="8705846" y="644139"/>
                  </a:cubicBezTo>
                  <a:cubicBezTo>
                    <a:pt x="8643866" y="492168"/>
                    <a:pt x="8588773" y="362894"/>
                    <a:pt x="8567130" y="317500"/>
                  </a:cubicBezTo>
                  <a:close/>
                  <a:moveTo>
                    <a:pt x="3936438" y="149613"/>
                  </a:moveTo>
                  <a:cubicBezTo>
                    <a:pt x="3906883" y="150601"/>
                    <a:pt x="3878312" y="152577"/>
                    <a:pt x="3861564" y="156530"/>
                  </a:cubicBezTo>
                  <a:cubicBezTo>
                    <a:pt x="3859593" y="223720"/>
                    <a:pt x="3857623" y="293874"/>
                    <a:pt x="3857623" y="355136"/>
                  </a:cubicBezTo>
                  <a:cubicBezTo>
                    <a:pt x="3857623" y="403553"/>
                    <a:pt x="3858608" y="446040"/>
                    <a:pt x="3859593" y="477659"/>
                  </a:cubicBezTo>
                  <a:cubicBezTo>
                    <a:pt x="3867475" y="478647"/>
                    <a:pt x="3880282" y="480624"/>
                    <a:pt x="3880282" y="480624"/>
                  </a:cubicBezTo>
                  <a:cubicBezTo>
                    <a:pt x="3880282" y="480624"/>
                    <a:pt x="3880282" y="480624"/>
                    <a:pt x="3933483" y="482600"/>
                  </a:cubicBezTo>
                  <a:cubicBezTo>
                    <a:pt x="4065500" y="482600"/>
                    <a:pt x="4221160" y="452957"/>
                    <a:pt x="4221160" y="313636"/>
                  </a:cubicBezTo>
                  <a:cubicBezTo>
                    <a:pt x="4221160" y="279053"/>
                    <a:pt x="4211307" y="249410"/>
                    <a:pt x="4192590" y="225696"/>
                  </a:cubicBezTo>
                  <a:cubicBezTo>
                    <a:pt x="4149241" y="173327"/>
                    <a:pt x="4061559" y="147637"/>
                    <a:pt x="3936438" y="149613"/>
                  </a:cubicBezTo>
                  <a:close/>
                  <a:moveTo>
                    <a:pt x="2558315" y="149613"/>
                  </a:moveTo>
                  <a:cubicBezTo>
                    <a:pt x="2529667" y="150601"/>
                    <a:pt x="2501018" y="152577"/>
                    <a:pt x="2484224" y="156530"/>
                  </a:cubicBezTo>
                  <a:cubicBezTo>
                    <a:pt x="2482248" y="223720"/>
                    <a:pt x="2481260" y="293874"/>
                    <a:pt x="2481260" y="356124"/>
                  </a:cubicBezTo>
                  <a:cubicBezTo>
                    <a:pt x="2481260" y="403553"/>
                    <a:pt x="2481260" y="446040"/>
                    <a:pt x="2482248" y="477659"/>
                  </a:cubicBezTo>
                  <a:cubicBezTo>
                    <a:pt x="2490151" y="478647"/>
                    <a:pt x="2502994" y="480624"/>
                    <a:pt x="2502994" y="480624"/>
                  </a:cubicBezTo>
                  <a:cubicBezTo>
                    <a:pt x="2502994" y="480624"/>
                    <a:pt x="2502994" y="480624"/>
                    <a:pt x="2556339" y="482600"/>
                  </a:cubicBezTo>
                  <a:cubicBezTo>
                    <a:pt x="2687727" y="482600"/>
                    <a:pt x="2844798" y="452957"/>
                    <a:pt x="2844798" y="313636"/>
                  </a:cubicBezTo>
                  <a:cubicBezTo>
                    <a:pt x="2844798" y="279053"/>
                    <a:pt x="2834920" y="249410"/>
                    <a:pt x="2815162" y="225696"/>
                  </a:cubicBezTo>
                  <a:cubicBezTo>
                    <a:pt x="2772684" y="173327"/>
                    <a:pt x="2684763" y="147637"/>
                    <a:pt x="2558315" y="149613"/>
                  </a:cubicBezTo>
                  <a:close/>
                  <a:moveTo>
                    <a:pt x="7464842" y="142274"/>
                  </a:moveTo>
                  <a:cubicBezTo>
                    <a:pt x="7432294" y="141287"/>
                    <a:pt x="7396787" y="144249"/>
                    <a:pt x="7377062" y="148199"/>
                  </a:cubicBezTo>
                  <a:cubicBezTo>
                    <a:pt x="7372130" y="275580"/>
                    <a:pt x="7369171" y="425673"/>
                    <a:pt x="7369171" y="493807"/>
                  </a:cubicBezTo>
                  <a:cubicBezTo>
                    <a:pt x="7369171" y="550092"/>
                    <a:pt x="7369171" y="742644"/>
                    <a:pt x="7376075" y="883850"/>
                  </a:cubicBezTo>
                  <a:cubicBezTo>
                    <a:pt x="7407637" y="885825"/>
                    <a:pt x="7457938" y="885825"/>
                    <a:pt x="7489499" y="885825"/>
                  </a:cubicBezTo>
                  <a:cubicBezTo>
                    <a:pt x="7673936" y="885825"/>
                    <a:pt x="7767634" y="831515"/>
                    <a:pt x="7767634" y="723883"/>
                  </a:cubicBezTo>
                  <a:cubicBezTo>
                    <a:pt x="7767634" y="692284"/>
                    <a:pt x="7756785" y="662661"/>
                    <a:pt x="7735087" y="636987"/>
                  </a:cubicBezTo>
                  <a:cubicBezTo>
                    <a:pt x="7689717" y="580703"/>
                    <a:pt x="7600950" y="548117"/>
                    <a:pt x="7497390" y="551079"/>
                  </a:cubicBezTo>
                  <a:cubicBezTo>
                    <a:pt x="7497390" y="551079"/>
                    <a:pt x="7497390" y="551079"/>
                    <a:pt x="7445116" y="551079"/>
                  </a:cubicBezTo>
                  <a:cubicBezTo>
                    <a:pt x="7445116" y="551079"/>
                    <a:pt x="7445116" y="551079"/>
                    <a:pt x="7496403" y="415798"/>
                  </a:cubicBezTo>
                  <a:cubicBezTo>
                    <a:pt x="7496403" y="415798"/>
                    <a:pt x="7496403" y="415798"/>
                    <a:pt x="7500348" y="415798"/>
                  </a:cubicBezTo>
                  <a:cubicBezTo>
                    <a:pt x="7590101" y="419748"/>
                    <a:pt x="7661114" y="398024"/>
                    <a:pt x="7696621" y="354576"/>
                  </a:cubicBezTo>
                  <a:cubicBezTo>
                    <a:pt x="7713388" y="334827"/>
                    <a:pt x="7722265" y="311128"/>
                    <a:pt x="7722265" y="283480"/>
                  </a:cubicBezTo>
                  <a:cubicBezTo>
                    <a:pt x="7722265" y="181772"/>
                    <a:pt x="7652238" y="142274"/>
                    <a:pt x="7464842" y="142274"/>
                  </a:cubicBezTo>
                  <a:close/>
                  <a:moveTo>
                    <a:pt x="381419" y="142274"/>
                  </a:moveTo>
                  <a:cubicBezTo>
                    <a:pt x="348871" y="141287"/>
                    <a:pt x="313365" y="144249"/>
                    <a:pt x="292653" y="148199"/>
                  </a:cubicBezTo>
                  <a:cubicBezTo>
                    <a:pt x="288708" y="276568"/>
                    <a:pt x="285749" y="426660"/>
                    <a:pt x="285749" y="493807"/>
                  </a:cubicBezTo>
                  <a:cubicBezTo>
                    <a:pt x="285749" y="550092"/>
                    <a:pt x="285749" y="742644"/>
                    <a:pt x="292653" y="883850"/>
                  </a:cubicBezTo>
                  <a:cubicBezTo>
                    <a:pt x="324214" y="885825"/>
                    <a:pt x="374515" y="885825"/>
                    <a:pt x="406077" y="885825"/>
                  </a:cubicBezTo>
                  <a:cubicBezTo>
                    <a:pt x="590514" y="885825"/>
                    <a:pt x="684212" y="831515"/>
                    <a:pt x="684212" y="723883"/>
                  </a:cubicBezTo>
                  <a:cubicBezTo>
                    <a:pt x="684212" y="692284"/>
                    <a:pt x="673362" y="662661"/>
                    <a:pt x="651664" y="636987"/>
                  </a:cubicBezTo>
                  <a:cubicBezTo>
                    <a:pt x="606294" y="580703"/>
                    <a:pt x="516542" y="548117"/>
                    <a:pt x="412981" y="551079"/>
                  </a:cubicBezTo>
                  <a:cubicBezTo>
                    <a:pt x="412981" y="551079"/>
                    <a:pt x="412981" y="551079"/>
                    <a:pt x="360707" y="551079"/>
                  </a:cubicBezTo>
                  <a:cubicBezTo>
                    <a:pt x="360707" y="551079"/>
                    <a:pt x="360707" y="551079"/>
                    <a:pt x="412981" y="415798"/>
                  </a:cubicBezTo>
                  <a:cubicBezTo>
                    <a:pt x="412981" y="415798"/>
                    <a:pt x="412981" y="415798"/>
                    <a:pt x="416926" y="415798"/>
                  </a:cubicBezTo>
                  <a:cubicBezTo>
                    <a:pt x="505692" y="419748"/>
                    <a:pt x="576705" y="398024"/>
                    <a:pt x="613198" y="354576"/>
                  </a:cubicBezTo>
                  <a:cubicBezTo>
                    <a:pt x="628979" y="334827"/>
                    <a:pt x="637856" y="311128"/>
                    <a:pt x="637856" y="283480"/>
                  </a:cubicBezTo>
                  <a:cubicBezTo>
                    <a:pt x="637856" y="181772"/>
                    <a:pt x="567829" y="142274"/>
                    <a:pt x="381419" y="142274"/>
                  </a:cubicBezTo>
                  <a:close/>
                  <a:moveTo>
                    <a:pt x="8498139" y="33337"/>
                  </a:moveTo>
                  <a:cubicBezTo>
                    <a:pt x="8498139" y="33337"/>
                    <a:pt x="8498139" y="33337"/>
                    <a:pt x="8678817" y="33337"/>
                  </a:cubicBezTo>
                  <a:lnTo>
                    <a:pt x="8682766" y="33337"/>
                  </a:lnTo>
                  <a:cubicBezTo>
                    <a:pt x="8682766" y="33337"/>
                    <a:pt x="8682766" y="33337"/>
                    <a:pt x="9112246" y="998537"/>
                  </a:cubicBezTo>
                  <a:cubicBezTo>
                    <a:pt x="9112246" y="998537"/>
                    <a:pt x="9112246" y="998537"/>
                    <a:pt x="8845672" y="998537"/>
                  </a:cubicBezTo>
                  <a:cubicBezTo>
                    <a:pt x="8845672" y="998537"/>
                    <a:pt x="8845672" y="998537"/>
                    <a:pt x="8843697" y="993597"/>
                  </a:cubicBezTo>
                  <a:cubicBezTo>
                    <a:pt x="8829875" y="954080"/>
                    <a:pt x="8800256" y="876034"/>
                    <a:pt x="8757801" y="772303"/>
                  </a:cubicBezTo>
                  <a:cubicBezTo>
                    <a:pt x="8750890" y="771315"/>
                    <a:pt x="8724233" y="771315"/>
                    <a:pt x="8724233" y="771315"/>
                  </a:cubicBezTo>
                  <a:cubicBezTo>
                    <a:pt x="8724233" y="771315"/>
                    <a:pt x="8724233" y="771315"/>
                    <a:pt x="8566263" y="768351"/>
                  </a:cubicBezTo>
                  <a:cubicBezTo>
                    <a:pt x="8566263" y="768351"/>
                    <a:pt x="8384598" y="771315"/>
                    <a:pt x="8376700" y="772303"/>
                  </a:cubicBezTo>
                  <a:cubicBezTo>
                    <a:pt x="8346093" y="853312"/>
                    <a:pt x="8320423" y="927406"/>
                    <a:pt x="8300677" y="993597"/>
                  </a:cubicBezTo>
                  <a:cubicBezTo>
                    <a:pt x="8300677" y="993597"/>
                    <a:pt x="8300677" y="993597"/>
                    <a:pt x="8298702" y="998537"/>
                  </a:cubicBezTo>
                  <a:cubicBezTo>
                    <a:pt x="8298702" y="998537"/>
                    <a:pt x="8298702" y="998537"/>
                    <a:pt x="8067671" y="998537"/>
                  </a:cubicBezTo>
                  <a:cubicBezTo>
                    <a:pt x="8067671" y="998537"/>
                    <a:pt x="8067671" y="998537"/>
                    <a:pt x="8074582" y="985694"/>
                  </a:cubicBezTo>
                  <a:cubicBezTo>
                    <a:pt x="8102227" y="925431"/>
                    <a:pt x="8442849" y="184489"/>
                    <a:pt x="8496164" y="38276"/>
                  </a:cubicBezTo>
                  <a:cubicBezTo>
                    <a:pt x="8496164" y="38276"/>
                    <a:pt x="8496164" y="38276"/>
                    <a:pt x="8498139" y="33337"/>
                  </a:cubicBezTo>
                  <a:close/>
                  <a:moveTo>
                    <a:pt x="7117148" y="33337"/>
                  </a:moveTo>
                  <a:cubicBezTo>
                    <a:pt x="7117148" y="33337"/>
                    <a:pt x="7613264" y="34324"/>
                    <a:pt x="7613264" y="34324"/>
                  </a:cubicBezTo>
                  <a:cubicBezTo>
                    <a:pt x="7785225" y="38271"/>
                    <a:pt x="7968057" y="98473"/>
                    <a:pt x="7968057" y="257366"/>
                  </a:cubicBezTo>
                  <a:cubicBezTo>
                    <a:pt x="7968057" y="355070"/>
                    <a:pt x="7885041" y="438958"/>
                    <a:pt x="7763483" y="471526"/>
                  </a:cubicBezTo>
                  <a:cubicBezTo>
                    <a:pt x="7929514" y="520871"/>
                    <a:pt x="8018459" y="611667"/>
                    <a:pt x="8018459" y="734044"/>
                  </a:cubicBezTo>
                  <a:cubicBezTo>
                    <a:pt x="8018459" y="929453"/>
                    <a:pt x="7784237" y="998537"/>
                    <a:pt x="7564839" y="998537"/>
                  </a:cubicBezTo>
                  <a:cubicBezTo>
                    <a:pt x="7564839" y="998537"/>
                    <a:pt x="7564839" y="998537"/>
                    <a:pt x="7115171" y="998537"/>
                  </a:cubicBezTo>
                  <a:cubicBezTo>
                    <a:pt x="7115171" y="998537"/>
                    <a:pt x="7115171" y="998537"/>
                    <a:pt x="7116160" y="988668"/>
                  </a:cubicBezTo>
                  <a:cubicBezTo>
                    <a:pt x="7129995" y="865304"/>
                    <a:pt x="7130984" y="578112"/>
                    <a:pt x="7130984" y="493238"/>
                  </a:cubicBezTo>
                  <a:cubicBezTo>
                    <a:pt x="7130984" y="399481"/>
                    <a:pt x="7125054" y="144858"/>
                    <a:pt x="7118136" y="43206"/>
                  </a:cubicBezTo>
                  <a:close/>
                  <a:moveTo>
                    <a:pt x="6610731" y="33337"/>
                  </a:moveTo>
                  <a:cubicBezTo>
                    <a:pt x="6610731" y="33337"/>
                    <a:pt x="6610731" y="33337"/>
                    <a:pt x="6868169" y="33337"/>
                  </a:cubicBezTo>
                  <a:lnTo>
                    <a:pt x="6875074" y="33337"/>
                  </a:lnTo>
                  <a:cubicBezTo>
                    <a:pt x="6875074" y="33337"/>
                    <a:pt x="6875074" y="33337"/>
                    <a:pt x="6874087" y="42228"/>
                  </a:cubicBezTo>
                  <a:cubicBezTo>
                    <a:pt x="6867183" y="144972"/>
                    <a:pt x="6862251" y="398868"/>
                    <a:pt x="6862251" y="492721"/>
                  </a:cubicBezTo>
                  <a:cubicBezTo>
                    <a:pt x="6862251" y="577682"/>
                    <a:pt x="6863237" y="864179"/>
                    <a:pt x="6876060" y="988658"/>
                  </a:cubicBezTo>
                  <a:cubicBezTo>
                    <a:pt x="6876060" y="988658"/>
                    <a:pt x="6876060" y="988658"/>
                    <a:pt x="6877046" y="998537"/>
                  </a:cubicBezTo>
                  <a:cubicBezTo>
                    <a:pt x="6877046" y="998537"/>
                    <a:pt x="6877046" y="998537"/>
                    <a:pt x="6608758" y="998537"/>
                  </a:cubicBezTo>
                  <a:cubicBezTo>
                    <a:pt x="6608758" y="998537"/>
                    <a:pt x="6608758" y="998537"/>
                    <a:pt x="6609745" y="988658"/>
                  </a:cubicBezTo>
                  <a:cubicBezTo>
                    <a:pt x="6622567" y="864179"/>
                    <a:pt x="6624540" y="577682"/>
                    <a:pt x="6624540" y="492721"/>
                  </a:cubicBezTo>
                  <a:cubicBezTo>
                    <a:pt x="6624540" y="399856"/>
                    <a:pt x="6618622" y="144972"/>
                    <a:pt x="6611717" y="42228"/>
                  </a:cubicBezTo>
                  <a:cubicBezTo>
                    <a:pt x="6611717" y="42228"/>
                    <a:pt x="6611717" y="42228"/>
                    <a:pt x="6610731" y="33337"/>
                  </a:cubicBezTo>
                  <a:close/>
                  <a:moveTo>
                    <a:pt x="5547106" y="33337"/>
                  </a:moveTo>
                  <a:cubicBezTo>
                    <a:pt x="5547106" y="33337"/>
                    <a:pt x="5547106" y="33337"/>
                    <a:pt x="5968191" y="34324"/>
                  </a:cubicBezTo>
                  <a:cubicBezTo>
                    <a:pt x="6170352" y="38271"/>
                    <a:pt x="6410972" y="90578"/>
                    <a:pt x="6410972" y="313620"/>
                  </a:cubicBezTo>
                  <a:cubicBezTo>
                    <a:pt x="6410972" y="439945"/>
                    <a:pt x="6338983" y="522845"/>
                    <a:pt x="6193033" y="567256"/>
                  </a:cubicBezTo>
                  <a:cubicBezTo>
                    <a:pt x="6195005" y="570217"/>
                    <a:pt x="6197964" y="574165"/>
                    <a:pt x="6197964" y="574165"/>
                  </a:cubicBezTo>
                  <a:cubicBezTo>
                    <a:pt x="6277842" y="692594"/>
                    <a:pt x="6466196" y="968929"/>
                    <a:pt x="6476058" y="984720"/>
                  </a:cubicBezTo>
                  <a:cubicBezTo>
                    <a:pt x="6476058" y="984720"/>
                    <a:pt x="6476058" y="984720"/>
                    <a:pt x="6484933" y="998537"/>
                  </a:cubicBezTo>
                  <a:cubicBezTo>
                    <a:pt x="6484933" y="998537"/>
                    <a:pt x="6484933" y="998537"/>
                    <a:pt x="6197964" y="998537"/>
                  </a:cubicBezTo>
                  <a:cubicBezTo>
                    <a:pt x="6197964" y="998537"/>
                    <a:pt x="6197964" y="998537"/>
                    <a:pt x="6195005" y="994589"/>
                  </a:cubicBezTo>
                  <a:cubicBezTo>
                    <a:pt x="6134850" y="879120"/>
                    <a:pt x="5991859" y="637327"/>
                    <a:pt x="5898175" y="497186"/>
                  </a:cubicBezTo>
                  <a:cubicBezTo>
                    <a:pt x="5898175" y="497186"/>
                    <a:pt x="5898175" y="497186"/>
                    <a:pt x="5886341" y="480408"/>
                  </a:cubicBezTo>
                  <a:cubicBezTo>
                    <a:pt x="5886341" y="480408"/>
                    <a:pt x="5886341" y="480408"/>
                    <a:pt x="5905078" y="483369"/>
                  </a:cubicBezTo>
                  <a:cubicBezTo>
                    <a:pt x="5905078" y="483369"/>
                    <a:pt x="5929731" y="488303"/>
                    <a:pt x="5962274" y="486329"/>
                  </a:cubicBezTo>
                  <a:cubicBezTo>
                    <a:pt x="6058917" y="481395"/>
                    <a:pt x="6163449" y="424154"/>
                    <a:pt x="6163449" y="313620"/>
                  </a:cubicBezTo>
                  <a:cubicBezTo>
                    <a:pt x="6163449" y="279078"/>
                    <a:pt x="6153587" y="249471"/>
                    <a:pt x="6134850" y="225785"/>
                  </a:cubicBezTo>
                  <a:cubicBezTo>
                    <a:pt x="6092446" y="173478"/>
                    <a:pt x="6003693" y="147819"/>
                    <a:pt x="5878452" y="149792"/>
                  </a:cubicBezTo>
                  <a:cubicBezTo>
                    <a:pt x="5857743" y="150779"/>
                    <a:pt x="5828158" y="152753"/>
                    <a:pt x="5805477" y="155714"/>
                  </a:cubicBezTo>
                  <a:cubicBezTo>
                    <a:pt x="5800546" y="275130"/>
                    <a:pt x="5798574" y="426128"/>
                    <a:pt x="5798574" y="492251"/>
                  </a:cubicBezTo>
                  <a:cubicBezTo>
                    <a:pt x="5798574" y="578112"/>
                    <a:pt x="5799560" y="864317"/>
                    <a:pt x="5812380" y="988668"/>
                  </a:cubicBezTo>
                  <a:cubicBezTo>
                    <a:pt x="5812380" y="988668"/>
                    <a:pt x="5812380" y="988668"/>
                    <a:pt x="5813366" y="998537"/>
                  </a:cubicBezTo>
                  <a:cubicBezTo>
                    <a:pt x="5813366" y="998537"/>
                    <a:pt x="5813366" y="998537"/>
                    <a:pt x="5545133" y="998537"/>
                  </a:cubicBezTo>
                  <a:cubicBezTo>
                    <a:pt x="5545133" y="998537"/>
                    <a:pt x="5545133" y="998537"/>
                    <a:pt x="5546120" y="988668"/>
                  </a:cubicBezTo>
                  <a:cubicBezTo>
                    <a:pt x="5559926" y="864317"/>
                    <a:pt x="5560912" y="578112"/>
                    <a:pt x="5560912" y="492251"/>
                  </a:cubicBezTo>
                  <a:cubicBezTo>
                    <a:pt x="5560912" y="399481"/>
                    <a:pt x="5554995" y="144858"/>
                    <a:pt x="5548092" y="43206"/>
                  </a:cubicBezTo>
                  <a:close/>
                  <a:moveTo>
                    <a:pt x="4826252" y="33337"/>
                  </a:moveTo>
                  <a:cubicBezTo>
                    <a:pt x="4826252" y="33337"/>
                    <a:pt x="4826252" y="33337"/>
                    <a:pt x="4830201" y="33337"/>
                  </a:cubicBezTo>
                  <a:lnTo>
                    <a:pt x="5005943" y="33337"/>
                  </a:lnTo>
                  <a:cubicBezTo>
                    <a:pt x="5005943" y="33337"/>
                    <a:pt x="5005943" y="33337"/>
                    <a:pt x="5010880" y="33337"/>
                  </a:cubicBezTo>
                  <a:cubicBezTo>
                    <a:pt x="5010880" y="33337"/>
                    <a:pt x="5010880" y="33337"/>
                    <a:pt x="5440359" y="998537"/>
                  </a:cubicBezTo>
                  <a:cubicBezTo>
                    <a:pt x="5440359" y="998537"/>
                    <a:pt x="5440359" y="998537"/>
                    <a:pt x="5173785" y="998537"/>
                  </a:cubicBezTo>
                  <a:cubicBezTo>
                    <a:pt x="5173785" y="998537"/>
                    <a:pt x="5173785" y="998537"/>
                    <a:pt x="5171811" y="993597"/>
                  </a:cubicBezTo>
                  <a:cubicBezTo>
                    <a:pt x="5157988" y="955068"/>
                    <a:pt x="5127381" y="876034"/>
                    <a:pt x="5085915" y="771315"/>
                  </a:cubicBezTo>
                  <a:cubicBezTo>
                    <a:pt x="5079002" y="771315"/>
                    <a:pt x="5051358" y="771315"/>
                    <a:pt x="5051358" y="771315"/>
                  </a:cubicBezTo>
                  <a:cubicBezTo>
                    <a:pt x="5051358" y="771315"/>
                    <a:pt x="5051358" y="771315"/>
                    <a:pt x="4894377" y="769339"/>
                  </a:cubicBezTo>
                  <a:cubicBezTo>
                    <a:pt x="4894377" y="769339"/>
                    <a:pt x="4712711" y="771315"/>
                    <a:pt x="4704812" y="772303"/>
                  </a:cubicBezTo>
                  <a:cubicBezTo>
                    <a:pt x="4674206" y="852324"/>
                    <a:pt x="4648536" y="927406"/>
                    <a:pt x="4628790" y="993597"/>
                  </a:cubicBezTo>
                  <a:cubicBezTo>
                    <a:pt x="4628790" y="993597"/>
                    <a:pt x="4628790" y="993597"/>
                    <a:pt x="4626815" y="998537"/>
                  </a:cubicBezTo>
                  <a:cubicBezTo>
                    <a:pt x="4626815" y="998537"/>
                    <a:pt x="4626815" y="998537"/>
                    <a:pt x="4395783" y="998537"/>
                  </a:cubicBezTo>
                  <a:cubicBezTo>
                    <a:pt x="4395783" y="998537"/>
                    <a:pt x="4395783" y="998537"/>
                    <a:pt x="4402695" y="985694"/>
                  </a:cubicBezTo>
                  <a:cubicBezTo>
                    <a:pt x="4453048" y="878010"/>
                    <a:pt x="4773924" y="175598"/>
                    <a:pt x="4824277" y="38276"/>
                  </a:cubicBezTo>
                  <a:cubicBezTo>
                    <a:pt x="4824277" y="38276"/>
                    <a:pt x="4824277" y="38276"/>
                    <a:pt x="4826252" y="33337"/>
                  </a:cubicBezTo>
                  <a:close/>
                  <a:moveTo>
                    <a:pt x="3607185" y="33337"/>
                  </a:moveTo>
                  <a:cubicBezTo>
                    <a:pt x="3607185" y="33337"/>
                    <a:pt x="3607185" y="33337"/>
                    <a:pt x="4027738" y="33337"/>
                  </a:cubicBezTo>
                  <a:cubicBezTo>
                    <a:pt x="4230116" y="38271"/>
                    <a:pt x="4471984" y="89591"/>
                    <a:pt x="4471984" y="313620"/>
                  </a:cubicBezTo>
                  <a:cubicBezTo>
                    <a:pt x="4471984" y="509028"/>
                    <a:pt x="4299221" y="603772"/>
                    <a:pt x="3945799" y="603772"/>
                  </a:cubicBezTo>
                  <a:cubicBezTo>
                    <a:pt x="3945799" y="603772"/>
                    <a:pt x="3945799" y="603772"/>
                    <a:pt x="3907297" y="601798"/>
                  </a:cubicBezTo>
                  <a:cubicBezTo>
                    <a:pt x="3907297" y="601798"/>
                    <a:pt x="3869783" y="599824"/>
                    <a:pt x="3858924" y="599824"/>
                  </a:cubicBezTo>
                  <a:cubicBezTo>
                    <a:pt x="3859911" y="730097"/>
                    <a:pt x="3862873" y="899846"/>
                    <a:pt x="3872745" y="988668"/>
                  </a:cubicBezTo>
                  <a:cubicBezTo>
                    <a:pt x="3872745" y="988668"/>
                    <a:pt x="3872745" y="988668"/>
                    <a:pt x="3873732" y="998537"/>
                  </a:cubicBezTo>
                  <a:cubicBezTo>
                    <a:pt x="3873732" y="998537"/>
                    <a:pt x="3873732" y="998537"/>
                    <a:pt x="3605211" y="998537"/>
                  </a:cubicBezTo>
                  <a:cubicBezTo>
                    <a:pt x="3605211" y="998537"/>
                    <a:pt x="3605211" y="998537"/>
                    <a:pt x="3606198" y="988668"/>
                  </a:cubicBezTo>
                  <a:cubicBezTo>
                    <a:pt x="3619031" y="864317"/>
                    <a:pt x="3620019" y="578112"/>
                    <a:pt x="3620019" y="492251"/>
                  </a:cubicBezTo>
                  <a:cubicBezTo>
                    <a:pt x="3620019" y="399481"/>
                    <a:pt x="3615083" y="144858"/>
                    <a:pt x="3607185" y="43206"/>
                  </a:cubicBezTo>
                  <a:close/>
                  <a:moveTo>
                    <a:pt x="2229235" y="33337"/>
                  </a:moveTo>
                  <a:cubicBezTo>
                    <a:pt x="2229235" y="33337"/>
                    <a:pt x="2229235" y="33337"/>
                    <a:pt x="2650776" y="33337"/>
                  </a:cubicBezTo>
                  <a:cubicBezTo>
                    <a:pt x="2852168" y="38271"/>
                    <a:pt x="3094036" y="89591"/>
                    <a:pt x="3094036" y="313620"/>
                  </a:cubicBezTo>
                  <a:cubicBezTo>
                    <a:pt x="3094036" y="509028"/>
                    <a:pt x="2921273" y="603772"/>
                    <a:pt x="2567850" y="603772"/>
                  </a:cubicBezTo>
                  <a:cubicBezTo>
                    <a:pt x="2567850" y="603772"/>
                    <a:pt x="2567850" y="603772"/>
                    <a:pt x="2530336" y="601798"/>
                  </a:cubicBezTo>
                  <a:cubicBezTo>
                    <a:pt x="2530336" y="601798"/>
                    <a:pt x="2491835" y="599824"/>
                    <a:pt x="2480975" y="599824"/>
                  </a:cubicBezTo>
                  <a:cubicBezTo>
                    <a:pt x="2481962" y="730097"/>
                    <a:pt x="2484924" y="899846"/>
                    <a:pt x="2494796" y="988668"/>
                  </a:cubicBezTo>
                  <a:cubicBezTo>
                    <a:pt x="2494796" y="988668"/>
                    <a:pt x="2494796" y="988668"/>
                    <a:pt x="2495783" y="998537"/>
                  </a:cubicBezTo>
                  <a:cubicBezTo>
                    <a:pt x="2495783" y="998537"/>
                    <a:pt x="2495783" y="998537"/>
                    <a:pt x="2227261" y="998537"/>
                  </a:cubicBezTo>
                  <a:cubicBezTo>
                    <a:pt x="2227261" y="998537"/>
                    <a:pt x="2227261" y="998537"/>
                    <a:pt x="2228248" y="988668"/>
                  </a:cubicBezTo>
                  <a:cubicBezTo>
                    <a:pt x="2241082" y="864317"/>
                    <a:pt x="2242069" y="578112"/>
                    <a:pt x="2242069" y="492251"/>
                  </a:cubicBezTo>
                  <a:cubicBezTo>
                    <a:pt x="2242069" y="399481"/>
                    <a:pt x="2237133" y="144858"/>
                    <a:pt x="2229235" y="43206"/>
                  </a:cubicBezTo>
                  <a:close/>
                  <a:moveTo>
                    <a:pt x="1119574" y="33337"/>
                  </a:moveTo>
                  <a:cubicBezTo>
                    <a:pt x="1119574" y="33337"/>
                    <a:pt x="1119574" y="33337"/>
                    <a:pt x="1374442" y="33337"/>
                  </a:cubicBezTo>
                  <a:cubicBezTo>
                    <a:pt x="1374442" y="33337"/>
                    <a:pt x="1374442" y="33337"/>
                    <a:pt x="1376417" y="36298"/>
                  </a:cubicBezTo>
                  <a:cubicBezTo>
                    <a:pt x="1454458" y="134989"/>
                    <a:pt x="1680678" y="484356"/>
                    <a:pt x="1683641" y="488303"/>
                  </a:cubicBezTo>
                  <a:cubicBezTo>
                    <a:pt x="1747852" y="584034"/>
                    <a:pt x="1760694" y="603772"/>
                    <a:pt x="1775512" y="640288"/>
                  </a:cubicBezTo>
                  <a:cubicBezTo>
                    <a:pt x="1767609" y="520871"/>
                    <a:pt x="1763658" y="397507"/>
                    <a:pt x="1759706" y="276117"/>
                  </a:cubicBezTo>
                  <a:cubicBezTo>
                    <a:pt x="1759706" y="276117"/>
                    <a:pt x="1759706" y="276117"/>
                    <a:pt x="1749828" y="33337"/>
                  </a:cubicBezTo>
                  <a:cubicBezTo>
                    <a:pt x="1749828" y="33337"/>
                    <a:pt x="1749828" y="33337"/>
                    <a:pt x="1968145" y="33337"/>
                  </a:cubicBezTo>
                  <a:lnTo>
                    <a:pt x="1976047" y="33337"/>
                  </a:lnTo>
                  <a:cubicBezTo>
                    <a:pt x="1976047" y="33337"/>
                    <a:pt x="1976047" y="33337"/>
                    <a:pt x="1975060" y="43206"/>
                  </a:cubicBezTo>
                  <a:cubicBezTo>
                    <a:pt x="1968145" y="144858"/>
                    <a:pt x="1962217" y="398494"/>
                    <a:pt x="1962217" y="492251"/>
                  </a:cubicBezTo>
                  <a:cubicBezTo>
                    <a:pt x="1962217" y="578112"/>
                    <a:pt x="1963205" y="864317"/>
                    <a:pt x="1977035" y="988668"/>
                  </a:cubicBezTo>
                  <a:cubicBezTo>
                    <a:pt x="1977035" y="988668"/>
                    <a:pt x="1977035" y="988668"/>
                    <a:pt x="1978023" y="998537"/>
                  </a:cubicBezTo>
                  <a:cubicBezTo>
                    <a:pt x="1978023" y="998537"/>
                    <a:pt x="1978023" y="998537"/>
                    <a:pt x="1796257" y="998537"/>
                  </a:cubicBezTo>
                  <a:cubicBezTo>
                    <a:pt x="1796257" y="998537"/>
                    <a:pt x="1796257" y="998537"/>
                    <a:pt x="1794281" y="994589"/>
                  </a:cubicBezTo>
                  <a:cubicBezTo>
                    <a:pt x="1774524" y="961034"/>
                    <a:pt x="1387284" y="396520"/>
                    <a:pt x="1383332" y="390599"/>
                  </a:cubicBezTo>
                  <a:cubicBezTo>
                    <a:pt x="1347769" y="338293"/>
                    <a:pt x="1336903" y="312633"/>
                    <a:pt x="1329988" y="284999"/>
                  </a:cubicBezTo>
                  <a:cubicBezTo>
                    <a:pt x="1329988" y="284999"/>
                    <a:pt x="1329988" y="284999"/>
                    <a:pt x="1329988" y="285986"/>
                  </a:cubicBezTo>
                  <a:cubicBezTo>
                    <a:pt x="1329988" y="514950"/>
                    <a:pt x="1329988" y="752796"/>
                    <a:pt x="1342830" y="989655"/>
                  </a:cubicBezTo>
                  <a:cubicBezTo>
                    <a:pt x="1342830" y="989655"/>
                    <a:pt x="1342830" y="989655"/>
                    <a:pt x="1343818" y="998537"/>
                  </a:cubicBezTo>
                  <a:cubicBezTo>
                    <a:pt x="1343818" y="998537"/>
                    <a:pt x="1343818" y="998537"/>
                    <a:pt x="1117598" y="998537"/>
                  </a:cubicBezTo>
                  <a:cubicBezTo>
                    <a:pt x="1117598" y="998537"/>
                    <a:pt x="1117598" y="998537"/>
                    <a:pt x="1119574" y="988668"/>
                  </a:cubicBezTo>
                  <a:cubicBezTo>
                    <a:pt x="1132416" y="864317"/>
                    <a:pt x="1133404" y="578112"/>
                    <a:pt x="1133404" y="492251"/>
                  </a:cubicBezTo>
                  <a:cubicBezTo>
                    <a:pt x="1133404" y="398494"/>
                    <a:pt x="1127477" y="144858"/>
                    <a:pt x="1120562" y="43206"/>
                  </a:cubicBezTo>
                  <a:cubicBezTo>
                    <a:pt x="1120562" y="43206"/>
                    <a:pt x="1120562" y="43206"/>
                    <a:pt x="1119574" y="33337"/>
                  </a:cubicBezTo>
                  <a:close/>
                  <a:moveTo>
                    <a:pt x="33724" y="33337"/>
                  </a:moveTo>
                  <a:cubicBezTo>
                    <a:pt x="33724" y="33337"/>
                    <a:pt x="528523" y="34324"/>
                    <a:pt x="528523" y="34324"/>
                  </a:cubicBezTo>
                  <a:cubicBezTo>
                    <a:pt x="700370" y="38271"/>
                    <a:pt x="884068" y="98473"/>
                    <a:pt x="884068" y="257366"/>
                  </a:cubicBezTo>
                  <a:cubicBezTo>
                    <a:pt x="884068" y="355070"/>
                    <a:pt x="801107" y="438958"/>
                    <a:pt x="678642" y="471526"/>
                  </a:cubicBezTo>
                  <a:cubicBezTo>
                    <a:pt x="844563" y="520871"/>
                    <a:pt x="933449" y="611667"/>
                    <a:pt x="933449" y="734044"/>
                  </a:cubicBezTo>
                  <a:cubicBezTo>
                    <a:pt x="933449" y="929453"/>
                    <a:pt x="699382" y="998537"/>
                    <a:pt x="481117" y="998537"/>
                  </a:cubicBezTo>
                  <a:cubicBezTo>
                    <a:pt x="481117" y="998537"/>
                    <a:pt x="481117" y="998537"/>
                    <a:pt x="31749" y="998537"/>
                  </a:cubicBezTo>
                  <a:cubicBezTo>
                    <a:pt x="31749" y="998537"/>
                    <a:pt x="31749" y="998537"/>
                    <a:pt x="32737" y="988668"/>
                  </a:cubicBezTo>
                  <a:cubicBezTo>
                    <a:pt x="46563" y="865304"/>
                    <a:pt x="47551" y="578112"/>
                    <a:pt x="47551" y="493238"/>
                  </a:cubicBezTo>
                  <a:cubicBezTo>
                    <a:pt x="47551" y="399481"/>
                    <a:pt x="41625" y="144858"/>
                    <a:pt x="34712" y="43206"/>
                  </a:cubicBezTo>
                  <a:close/>
                  <a:moveTo>
                    <a:pt x="9593695" y="0"/>
                  </a:moveTo>
                  <a:cubicBezTo>
                    <a:pt x="9688492" y="0"/>
                    <a:pt x="9780327" y="17772"/>
                    <a:pt x="9834638" y="28633"/>
                  </a:cubicBezTo>
                  <a:cubicBezTo>
                    <a:pt x="9834638" y="28633"/>
                    <a:pt x="9834638" y="28633"/>
                    <a:pt x="9889936" y="38507"/>
                  </a:cubicBezTo>
                  <a:cubicBezTo>
                    <a:pt x="9889936" y="38507"/>
                    <a:pt x="9889936" y="38507"/>
                    <a:pt x="9889936" y="213271"/>
                  </a:cubicBezTo>
                  <a:cubicBezTo>
                    <a:pt x="9889936" y="213271"/>
                    <a:pt x="9889936" y="213271"/>
                    <a:pt x="9889936" y="249804"/>
                  </a:cubicBezTo>
                  <a:cubicBezTo>
                    <a:pt x="9889936" y="249804"/>
                    <a:pt x="9889936" y="249804"/>
                    <a:pt x="9834638" y="227094"/>
                  </a:cubicBezTo>
                  <a:cubicBezTo>
                    <a:pt x="9777365" y="203397"/>
                    <a:pt x="9670718" y="158966"/>
                    <a:pt x="9561109" y="158966"/>
                  </a:cubicBezTo>
                  <a:cubicBezTo>
                    <a:pt x="9415951" y="158966"/>
                    <a:pt x="9415951" y="224132"/>
                    <a:pt x="9415951" y="244867"/>
                  </a:cubicBezTo>
                  <a:cubicBezTo>
                    <a:pt x="9415951" y="319907"/>
                    <a:pt x="9533460" y="366313"/>
                    <a:pt x="9647019" y="411732"/>
                  </a:cubicBezTo>
                  <a:cubicBezTo>
                    <a:pt x="9801064" y="472948"/>
                    <a:pt x="9975846" y="543051"/>
                    <a:pt x="9975846" y="716828"/>
                  </a:cubicBezTo>
                  <a:cubicBezTo>
                    <a:pt x="9975846" y="903440"/>
                    <a:pt x="9806989" y="1016000"/>
                    <a:pt x="9523585" y="1016000"/>
                  </a:cubicBezTo>
                  <a:cubicBezTo>
                    <a:pt x="9414963" y="1016000"/>
                    <a:pt x="9308317" y="990328"/>
                    <a:pt x="9251044" y="977493"/>
                  </a:cubicBezTo>
                  <a:cubicBezTo>
                    <a:pt x="9251044" y="977493"/>
                    <a:pt x="9251044" y="977493"/>
                    <a:pt x="9233269" y="973543"/>
                  </a:cubicBezTo>
                  <a:cubicBezTo>
                    <a:pt x="9233269" y="973543"/>
                    <a:pt x="9233269" y="973543"/>
                    <a:pt x="9202658" y="966632"/>
                  </a:cubicBezTo>
                  <a:cubicBezTo>
                    <a:pt x="9202658" y="966632"/>
                    <a:pt x="9202658" y="966632"/>
                    <a:pt x="9202658" y="792855"/>
                  </a:cubicBezTo>
                  <a:cubicBezTo>
                    <a:pt x="9202658" y="792855"/>
                    <a:pt x="9202658" y="792855"/>
                    <a:pt x="9201670" y="756322"/>
                  </a:cubicBezTo>
                  <a:cubicBezTo>
                    <a:pt x="9201670" y="756322"/>
                    <a:pt x="9201670" y="756322"/>
                    <a:pt x="9249069" y="777057"/>
                  </a:cubicBezTo>
                  <a:cubicBezTo>
                    <a:pt x="9361640" y="829388"/>
                    <a:pt x="9463349" y="858021"/>
                    <a:pt x="9551234" y="862958"/>
                  </a:cubicBezTo>
                  <a:cubicBezTo>
                    <a:pt x="9642081" y="866908"/>
                    <a:pt x="9700342" y="853084"/>
                    <a:pt x="9727991" y="819514"/>
                  </a:cubicBezTo>
                  <a:cubicBezTo>
                    <a:pt x="9740828" y="804703"/>
                    <a:pt x="9746753" y="784956"/>
                    <a:pt x="9746753" y="760272"/>
                  </a:cubicBezTo>
                  <a:cubicBezTo>
                    <a:pt x="9746753" y="679308"/>
                    <a:pt x="9625294" y="630927"/>
                    <a:pt x="9507786" y="583533"/>
                  </a:cubicBezTo>
                  <a:cubicBezTo>
                    <a:pt x="9357690" y="522317"/>
                    <a:pt x="9186858" y="453201"/>
                    <a:pt x="9186858" y="283374"/>
                  </a:cubicBezTo>
                  <a:cubicBezTo>
                    <a:pt x="9186858" y="114534"/>
                    <a:pt x="9350778" y="0"/>
                    <a:pt x="9593695"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GB" noProof="0" dirty="0"/>
            </a:p>
          </p:txBody>
        </p:sp>
        <p:pic>
          <p:nvPicPr>
            <p:cNvPr id="33" name="Picture 8">
              <a:hlinkClick r:id="" action="ppaction://noaction"/>
              <a:extLst>
                <a:ext uri="{FF2B5EF4-FFF2-40B4-BE49-F238E27FC236}">
                  <a16:creationId xmlns:a16="http://schemas.microsoft.com/office/drawing/2014/main" id="{AFD01381-3A86-4003-AD4B-FBADA55C578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0971" y="5747478"/>
              <a:ext cx="642497" cy="642497"/>
            </a:xfrm>
            <a:prstGeom prst="rect">
              <a:avLst/>
            </a:prstGeom>
          </p:spPr>
        </p:pic>
      </p:grpSp>
      <p:sp>
        <p:nvSpPr>
          <p:cNvPr id="34" name="Freeform: Shape 21">
            <a:extLst>
              <a:ext uri="{FF2B5EF4-FFF2-40B4-BE49-F238E27FC236}">
                <a16:creationId xmlns:a16="http://schemas.microsoft.com/office/drawing/2014/main" id="{0AE8AB9F-E661-45CD-BF63-4C3273CE325B}"/>
              </a:ext>
            </a:extLst>
          </p:cNvPr>
          <p:cNvSpPr>
            <a:spLocks noChangeAspect="1"/>
          </p:cNvSpPr>
          <p:nvPr userDrawn="1"/>
        </p:nvSpPr>
        <p:spPr bwMode="auto">
          <a:xfrm>
            <a:off x="6224331" y="9975686"/>
            <a:ext cx="802787" cy="360000"/>
          </a:xfrm>
          <a:custGeom>
            <a:avLst/>
            <a:gdLst>
              <a:gd name="connsiteX0" fmla="*/ 11556870 w 12191997"/>
              <a:gd name="connsiteY0" fmla="*/ 4545013 h 5467351"/>
              <a:gd name="connsiteX1" fmla="*/ 11363322 w 12191997"/>
              <a:gd name="connsiteY1" fmla="*/ 4909487 h 5467351"/>
              <a:gd name="connsiteX2" fmla="*/ 11545349 w 12191997"/>
              <a:gd name="connsiteY2" fmla="*/ 5270501 h 5467351"/>
              <a:gd name="connsiteX3" fmla="*/ 11766547 w 12191997"/>
              <a:gd name="connsiteY3" fmla="*/ 5150548 h 5467351"/>
              <a:gd name="connsiteX4" fmla="*/ 11766547 w 12191997"/>
              <a:gd name="connsiteY4" fmla="*/ 4603837 h 5467351"/>
              <a:gd name="connsiteX5" fmla="*/ 11556870 w 12191997"/>
              <a:gd name="connsiteY5" fmla="*/ 4545013 h 5467351"/>
              <a:gd name="connsiteX6" fmla="*/ 9201507 w 12191997"/>
              <a:gd name="connsiteY6" fmla="*/ 4545013 h 5467351"/>
              <a:gd name="connsiteX7" fmla="*/ 8986834 w 12191997"/>
              <a:gd name="connsiteY7" fmla="*/ 4917642 h 5467351"/>
              <a:gd name="connsiteX8" fmla="*/ 9201507 w 12191997"/>
              <a:gd name="connsiteY8" fmla="*/ 5287963 h 5467351"/>
              <a:gd name="connsiteX9" fmla="*/ 9413872 w 12191997"/>
              <a:gd name="connsiteY9" fmla="*/ 4921103 h 5467351"/>
              <a:gd name="connsiteX10" fmla="*/ 9201507 w 12191997"/>
              <a:gd name="connsiteY10" fmla="*/ 4545013 h 5467351"/>
              <a:gd name="connsiteX11" fmla="*/ 7199309 w 12191997"/>
              <a:gd name="connsiteY11" fmla="*/ 4391025 h 5467351"/>
              <a:gd name="connsiteX12" fmla="*/ 7429496 w 12191997"/>
              <a:gd name="connsiteY12" fmla="*/ 4391025 h 5467351"/>
              <a:gd name="connsiteX13" fmla="*/ 7615234 w 12191997"/>
              <a:gd name="connsiteY13" fmla="*/ 5172075 h 5467351"/>
              <a:gd name="connsiteX14" fmla="*/ 7831134 w 12191997"/>
              <a:gd name="connsiteY14" fmla="*/ 4391025 h 5467351"/>
              <a:gd name="connsiteX15" fmla="*/ 8064496 w 12191997"/>
              <a:gd name="connsiteY15" fmla="*/ 4391025 h 5467351"/>
              <a:gd name="connsiteX16" fmla="*/ 8278809 w 12191997"/>
              <a:gd name="connsiteY16" fmla="*/ 5172075 h 5467351"/>
              <a:gd name="connsiteX17" fmla="*/ 8466134 w 12191997"/>
              <a:gd name="connsiteY17" fmla="*/ 4391025 h 5467351"/>
              <a:gd name="connsiteX18" fmla="*/ 8694734 w 12191997"/>
              <a:gd name="connsiteY18" fmla="*/ 4391025 h 5467351"/>
              <a:gd name="connsiteX19" fmla="*/ 8402634 w 12191997"/>
              <a:gd name="connsiteY19" fmla="*/ 5441950 h 5467351"/>
              <a:gd name="connsiteX20" fmla="*/ 8166096 w 12191997"/>
              <a:gd name="connsiteY20" fmla="*/ 5441950 h 5467351"/>
              <a:gd name="connsiteX21" fmla="*/ 7948609 w 12191997"/>
              <a:gd name="connsiteY21" fmla="*/ 4667250 h 5467351"/>
              <a:gd name="connsiteX22" fmla="*/ 7731121 w 12191997"/>
              <a:gd name="connsiteY22" fmla="*/ 5441950 h 5467351"/>
              <a:gd name="connsiteX23" fmla="*/ 7491409 w 12191997"/>
              <a:gd name="connsiteY23" fmla="*/ 5441950 h 5467351"/>
              <a:gd name="connsiteX24" fmla="*/ 10313018 w 12191997"/>
              <a:gd name="connsiteY24" fmla="*/ 4365625 h 5467351"/>
              <a:gd name="connsiteX25" fmla="*/ 10499722 w 12191997"/>
              <a:gd name="connsiteY25" fmla="*/ 4661787 h 5467351"/>
              <a:gd name="connsiteX26" fmla="*/ 10315323 w 12191997"/>
              <a:gd name="connsiteY26" fmla="*/ 4683683 h 5467351"/>
              <a:gd name="connsiteX27" fmla="*/ 10248479 w 12191997"/>
              <a:gd name="connsiteY27" fmla="*/ 4576511 h 5467351"/>
              <a:gd name="connsiteX28" fmla="*/ 10067538 w 12191997"/>
              <a:gd name="connsiteY28" fmla="*/ 4687140 h 5467351"/>
              <a:gd name="connsiteX29" fmla="*/ 10067538 w 12191997"/>
              <a:gd name="connsiteY29" fmla="*/ 5441950 h 5467351"/>
              <a:gd name="connsiteX30" fmla="*/ 9852022 w 12191997"/>
              <a:gd name="connsiteY30" fmla="*/ 5441950 h 5467351"/>
              <a:gd name="connsiteX31" fmla="*/ 9852022 w 12191997"/>
              <a:gd name="connsiteY31" fmla="*/ 4390978 h 5467351"/>
              <a:gd name="connsiteX32" fmla="*/ 10045641 w 12191997"/>
              <a:gd name="connsiteY32" fmla="*/ 4390978 h 5467351"/>
              <a:gd name="connsiteX33" fmla="*/ 10045641 w 12191997"/>
              <a:gd name="connsiteY33" fmla="*/ 4493540 h 5467351"/>
              <a:gd name="connsiteX34" fmla="*/ 10313018 w 12191997"/>
              <a:gd name="connsiteY34" fmla="*/ 4365625 h 5467351"/>
              <a:gd name="connsiteX35" fmla="*/ 9201505 w 12191997"/>
              <a:gd name="connsiteY35" fmla="*/ 4365625 h 5467351"/>
              <a:gd name="connsiteX36" fmla="*/ 9634535 w 12191997"/>
              <a:gd name="connsiteY36" fmla="*/ 4921097 h 5467351"/>
              <a:gd name="connsiteX37" fmla="*/ 9201505 w 12191997"/>
              <a:gd name="connsiteY37" fmla="*/ 5467350 h 5467351"/>
              <a:gd name="connsiteX38" fmla="*/ 8766172 w 12191997"/>
              <a:gd name="connsiteY38" fmla="*/ 4917640 h 5467351"/>
              <a:gd name="connsiteX39" fmla="*/ 9201505 w 12191997"/>
              <a:gd name="connsiteY39" fmla="*/ 4365625 h 5467351"/>
              <a:gd name="connsiteX40" fmla="*/ 11981591 w 12191997"/>
              <a:gd name="connsiteY40" fmla="*/ 3957638 h 5467351"/>
              <a:gd name="connsiteX41" fmla="*/ 11981591 w 12191997"/>
              <a:gd name="connsiteY41" fmla="*/ 5212853 h 5467351"/>
              <a:gd name="connsiteX42" fmla="*/ 12039171 w 12191997"/>
              <a:gd name="connsiteY42" fmla="*/ 5283099 h 5467351"/>
              <a:gd name="connsiteX43" fmla="*/ 12141665 w 12191997"/>
              <a:gd name="connsiteY43" fmla="*/ 5241643 h 5467351"/>
              <a:gd name="connsiteX44" fmla="*/ 12155484 w 12191997"/>
              <a:gd name="connsiteY44" fmla="*/ 5398257 h 5467351"/>
              <a:gd name="connsiteX45" fmla="*/ 11973530 w 12191997"/>
              <a:gd name="connsiteY45" fmla="*/ 5467351 h 5467351"/>
              <a:gd name="connsiteX46" fmla="*/ 11799636 w 12191997"/>
              <a:gd name="connsiteY46" fmla="*/ 5317647 h 5467351"/>
              <a:gd name="connsiteX47" fmla="*/ 11496763 w 12191997"/>
              <a:gd name="connsiteY47" fmla="*/ 5467351 h 5467351"/>
              <a:gd name="connsiteX48" fmla="*/ 11136309 w 12191997"/>
              <a:gd name="connsiteY48" fmla="*/ 4919202 h 5467351"/>
              <a:gd name="connsiteX49" fmla="*/ 11510582 w 12191997"/>
              <a:gd name="connsiteY49" fmla="*/ 4366447 h 5467351"/>
              <a:gd name="connsiteX50" fmla="*/ 11766240 w 12191997"/>
              <a:gd name="connsiteY50" fmla="*/ 4430935 h 5467351"/>
              <a:gd name="connsiteX51" fmla="*/ 11766240 w 12191997"/>
              <a:gd name="connsiteY51" fmla="*/ 3997943 h 5467351"/>
              <a:gd name="connsiteX52" fmla="*/ 11981591 w 12191997"/>
              <a:gd name="connsiteY52" fmla="*/ 3957638 h 5467351"/>
              <a:gd name="connsiteX53" fmla="*/ 10860822 w 12191997"/>
              <a:gd name="connsiteY53" fmla="*/ 3957638 h 5467351"/>
              <a:gd name="connsiteX54" fmla="*/ 10860822 w 12191997"/>
              <a:gd name="connsiteY54" fmla="*/ 5200186 h 5467351"/>
              <a:gd name="connsiteX55" fmla="*/ 10934422 w 12191997"/>
              <a:gd name="connsiteY55" fmla="*/ 5279645 h 5467351"/>
              <a:gd name="connsiteX56" fmla="*/ 11062072 w 12191997"/>
              <a:gd name="connsiteY56" fmla="*/ 5238188 h 5467351"/>
              <a:gd name="connsiteX57" fmla="*/ 11083922 w 12191997"/>
              <a:gd name="connsiteY57" fmla="*/ 5404015 h 5467351"/>
              <a:gd name="connsiteX58" fmla="*/ 10864272 w 12191997"/>
              <a:gd name="connsiteY58" fmla="*/ 5467351 h 5467351"/>
              <a:gd name="connsiteX59" fmla="*/ 10645772 w 12191997"/>
              <a:gd name="connsiteY59" fmla="*/ 5200186 h 5467351"/>
              <a:gd name="connsiteX60" fmla="*/ 10645772 w 12191997"/>
              <a:gd name="connsiteY60" fmla="*/ 3997943 h 5467351"/>
              <a:gd name="connsiteX61" fmla="*/ 10860822 w 12191997"/>
              <a:gd name="connsiteY61" fmla="*/ 3957638 h 5467351"/>
              <a:gd name="connsiteX62" fmla="*/ 11587436 w 12191997"/>
              <a:gd name="connsiteY62" fmla="*/ 3495675 h 5467351"/>
              <a:gd name="connsiteX63" fmla="*/ 11412534 w 12191997"/>
              <a:gd name="connsiteY63" fmla="*/ 3669325 h 5467351"/>
              <a:gd name="connsiteX64" fmla="*/ 11648422 w 12191997"/>
              <a:gd name="connsiteY64" fmla="*/ 3787775 h 5467351"/>
              <a:gd name="connsiteX65" fmla="*/ 11926884 w 12191997"/>
              <a:gd name="connsiteY65" fmla="*/ 3642875 h 5467351"/>
              <a:gd name="connsiteX66" fmla="*/ 11587436 w 12191997"/>
              <a:gd name="connsiteY66" fmla="*/ 3495675 h 5467351"/>
              <a:gd name="connsiteX67" fmla="*/ 9019688 w 12191997"/>
              <a:gd name="connsiteY67" fmla="*/ 3495675 h 5467351"/>
              <a:gd name="connsiteX68" fmla="*/ 8845547 w 12191997"/>
              <a:gd name="connsiteY68" fmla="*/ 3669325 h 5467351"/>
              <a:gd name="connsiteX69" fmla="*/ 9080810 w 12191997"/>
              <a:gd name="connsiteY69" fmla="*/ 3787775 h 5467351"/>
              <a:gd name="connsiteX70" fmla="*/ 9359897 w 12191997"/>
              <a:gd name="connsiteY70" fmla="*/ 3642875 h 5467351"/>
              <a:gd name="connsiteX71" fmla="*/ 9019688 w 12191997"/>
              <a:gd name="connsiteY71" fmla="*/ 3495675 h 5467351"/>
              <a:gd name="connsiteX72" fmla="*/ 7153272 w 12191997"/>
              <a:gd name="connsiteY72" fmla="*/ 2988663 h 5467351"/>
              <a:gd name="connsiteX73" fmla="*/ 6813547 w 12191997"/>
              <a:gd name="connsiteY73" fmla="*/ 3184155 h 5467351"/>
              <a:gd name="connsiteX74" fmla="*/ 6932566 w 12191997"/>
              <a:gd name="connsiteY74" fmla="*/ 3308351 h 5467351"/>
              <a:gd name="connsiteX75" fmla="*/ 7153272 w 12191997"/>
              <a:gd name="connsiteY75" fmla="*/ 3192205 h 5467351"/>
              <a:gd name="connsiteX76" fmla="*/ 3630613 w 12191997"/>
              <a:gd name="connsiteY76" fmla="*/ 2988663 h 5467351"/>
              <a:gd name="connsiteX77" fmla="*/ 3292475 w 12191997"/>
              <a:gd name="connsiteY77" fmla="*/ 3184155 h 5467351"/>
              <a:gd name="connsiteX78" fmla="*/ 3410938 w 12191997"/>
              <a:gd name="connsiteY78" fmla="*/ 3308351 h 5467351"/>
              <a:gd name="connsiteX79" fmla="*/ 3630613 w 12191997"/>
              <a:gd name="connsiteY79" fmla="*/ 3192205 h 5467351"/>
              <a:gd name="connsiteX80" fmla="*/ 1193580 w 12191997"/>
              <a:gd name="connsiteY80" fmla="*/ 2566988 h 5467351"/>
              <a:gd name="connsiteX81" fmla="*/ 981074 w 12191997"/>
              <a:gd name="connsiteY81" fmla="*/ 2938821 h 5467351"/>
              <a:gd name="connsiteX82" fmla="*/ 1193580 w 12191997"/>
              <a:gd name="connsiteY82" fmla="*/ 3308351 h 5467351"/>
              <a:gd name="connsiteX83" fmla="*/ 1404937 w 12191997"/>
              <a:gd name="connsiteY83" fmla="*/ 2942274 h 5467351"/>
              <a:gd name="connsiteX84" fmla="*/ 1193580 w 12191997"/>
              <a:gd name="connsiteY84" fmla="*/ 2566988 h 5467351"/>
              <a:gd name="connsiteX85" fmla="*/ 11671297 w 12191997"/>
              <a:gd name="connsiteY85" fmla="*/ 2560638 h 5467351"/>
              <a:gd name="connsiteX86" fmla="*/ 11485559 w 12191997"/>
              <a:gd name="connsiteY86" fmla="*/ 2788445 h 5467351"/>
              <a:gd name="connsiteX87" fmla="*/ 11671297 w 12191997"/>
              <a:gd name="connsiteY87" fmla="*/ 3016252 h 5467351"/>
              <a:gd name="connsiteX88" fmla="*/ 11857035 w 12191997"/>
              <a:gd name="connsiteY88" fmla="*/ 2788445 h 5467351"/>
              <a:gd name="connsiteX89" fmla="*/ 11671297 w 12191997"/>
              <a:gd name="connsiteY89" fmla="*/ 2560638 h 5467351"/>
              <a:gd name="connsiteX90" fmla="*/ 9104310 w 12191997"/>
              <a:gd name="connsiteY90" fmla="*/ 2560638 h 5467351"/>
              <a:gd name="connsiteX91" fmla="*/ 8918572 w 12191997"/>
              <a:gd name="connsiteY91" fmla="*/ 2788445 h 5467351"/>
              <a:gd name="connsiteX92" fmla="*/ 9104310 w 12191997"/>
              <a:gd name="connsiteY92" fmla="*/ 3016252 h 5467351"/>
              <a:gd name="connsiteX93" fmla="*/ 9290048 w 12191997"/>
              <a:gd name="connsiteY93" fmla="*/ 2788445 h 5467351"/>
              <a:gd name="connsiteX94" fmla="*/ 9104310 w 12191997"/>
              <a:gd name="connsiteY94" fmla="*/ 2560638 h 5467351"/>
              <a:gd name="connsiteX95" fmla="*/ 9729784 w 12191997"/>
              <a:gd name="connsiteY95" fmla="*/ 2413000 h 5467351"/>
              <a:gd name="connsiteX96" fmla="*/ 9945684 w 12191997"/>
              <a:gd name="connsiteY96" fmla="*/ 2413000 h 5467351"/>
              <a:gd name="connsiteX97" fmla="*/ 9945684 w 12191997"/>
              <a:gd name="connsiteY97" fmla="*/ 3462338 h 5467351"/>
              <a:gd name="connsiteX98" fmla="*/ 9729784 w 12191997"/>
              <a:gd name="connsiteY98" fmla="*/ 3462338 h 5467351"/>
              <a:gd name="connsiteX99" fmla="*/ 11673475 w 12191997"/>
              <a:gd name="connsiteY99" fmla="*/ 2386013 h 5467351"/>
              <a:gd name="connsiteX100" fmla="*/ 11824350 w 12191997"/>
              <a:gd name="connsiteY100" fmla="*/ 2412507 h 5467351"/>
              <a:gd name="connsiteX101" fmla="*/ 12149134 w 12191997"/>
              <a:gd name="connsiteY101" fmla="*/ 2412507 h 5467351"/>
              <a:gd name="connsiteX102" fmla="*/ 12149134 w 12191997"/>
              <a:gd name="connsiteY102" fmla="*/ 2606026 h 5467351"/>
              <a:gd name="connsiteX103" fmla="*/ 12004018 w 12191997"/>
              <a:gd name="connsiteY103" fmla="*/ 2597962 h 5467351"/>
              <a:gd name="connsiteX104" fmla="*/ 12055845 w 12191997"/>
              <a:gd name="connsiteY104" fmla="*/ 2790329 h 5467351"/>
              <a:gd name="connsiteX105" fmla="*/ 11671172 w 12191997"/>
              <a:gd name="connsiteY105" fmla="*/ 3190038 h 5467351"/>
              <a:gd name="connsiteX106" fmla="*/ 11568669 w 12191997"/>
              <a:gd name="connsiteY106" fmla="*/ 3178519 h 5467351"/>
              <a:gd name="connsiteX107" fmla="*/ 11503021 w 12191997"/>
              <a:gd name="connsiteY107" fmla="*/ 3259152 h 5467351"/>
              <a:gd name="connsiteX108" fmla="*/ 12141072 w 12191997"/>
              <a:gd name="connsiteY108" fmla="*/ 3617393 h 5467351"/>
              <a:gd name="connsiteX109" fmla="*/ 11642379 w 12191997"/>
              <a:gd name="connsiteY109" fmla="*/ 3956051 h 5467351"/>
              <a:gd name="connsiteX110" fmla="*/ 11209334 w 12191997"/>
              <a:gd name="connsiteY110" fmla="*/ 3692266 h 5467351"/>
              <a:gd name="connsiteX111" fmla="*/ 11389002 w 12191997"/>
              <a:gd name="connsiteY111" fmla="*/ 3443456 h 5467351"/>
              <a:gd name="connsiteX112" fmla="*/ 11300320 w 12191997"/>
              <a:gd name="connsiteY112" fmla="*/ 3294861 h 5467351"/>
              <a:gd name="connsiteX113" fmla="*/ 11425857 w 12191997"/>
              <a:gd name="connsiteY113" fmla="*/ 3109405 h 5467351"/>
              <a:gd name="connsiteX114" fmla="*/ 11284196 w 12191997"/>
              <a:gd name="connsiteY114" fmla="*/ 2785722 h 5467351"/>
              <a:gd name="connsiteX115" fmla="*/ 11673475 w 12191997"/>
              <a:gd name="connsiteY115" fmla="*/ 2386013 h 5467351"/>
              <a:gd name="connsiteX116" fmla="*/ 10753408 w 12191997"/>
              <a:gd name="connsiteY116" fmla="*/ 2386013 h 5467351"/>
              <a:gd name="connsiteX117" fmla="*/ 11061697 w 12191997"/>
              <a:gd name="connsiteY117" fmla="*/ 2720997 h 5467351"/>
              <a:gd name="connsiteX118" fmla="*/ 11061697 w 12191997"/>
              <a:gd name="connsiteY118" fmla="*/ 3462338 h 5467351"/>
              <a:gd name="connsiteX119" fmla="*/ 10846585 w 12191997"/>
              <a:gd name="connsiteY119" fmla="*/ 3462338 h 5467351"/>
              <a:gd name="connsiteX120" fmla="*/ 10846585 w 12191997"/>
              <a:gd name="connsiteY120" fmla="*/ 2764741 h 5467351"/>
              <a:gd name="connsiteX121" fmla="*/ 10683238 w 12191997"/>
              <a:gd name="connsiteY121" fmla="*/ 2590918 h 5467351"/>
              <a:gd name="connsiteX122" fmla="*/ 10449721 w 12191997"/>
              <a:gd name="connsiteY122" fmla="*/ 2668045 h 5467351"/>
              <a:gd name="connsiteX123" fmla="*/ 10449721 w 12191997"/>
              <a:gd name="connsiteY123" fmla="*/ 3462338 h 5467351"/>
              <a:gd name="connsiteX124" fmla="*/ 10234609 w 12191997"/>
              <a:gd name="connsiteY124" fmla="*/ 3462338 h 5467351"/>
              <a:gd name="connsiteX125" fmla="*/ 10234609 w 12191997"/>
              <a:gd name="connsiteY125" fmla="*/ 2412489 h 5467351"/>
              <a:gd name="connsiteX126" fmla="*/ 10427865 w 12191997"/>
              <a:gd name="connsiteY126" fmla="*/ 2412489 h 5467351"/>
              <a:gd name="connsiteX127" fmla="*/ 10427865 w 12191997"/>
              <a:gd name="connsiteY127" fmla="*/ 2506884 h 5467351"/>
              <a:gd name="connsiteX128" fmla="*/ 10753408 w 12191997"/>
              <a:gd name="connsiteY128" fmla="*/ 2386013 h 5467351"/>
              <a:gd name="connsiteX129" fmla="*/ 9106488 w 12191997"/>
              <a:gd name="connsiteY129" fmla="*/ 2386013 h 5467351"/>
              <a:gd name="connsiteX130" fmla="*/ 9257363 w 12191997"/>
              <a:gd name="connsiteY130" fmla="*/ 2412507 h 5467351"/>
              <a:gd name="connsiteX131" fmla="*/ 9582147 w 12191997"/>
              <a:gd name="connsiteY131" fmla="*/ 2412507 h 5467351"/>
              <a:gd name="connsiteX132" fmla="*/ 9582147 w 12191997"/>
              <a:gd name="connsiteY132" fmla="*/ 2606026 h 5467351"/>
              <a:gd name="connsiteX133" fmla="*/ 9437031 w 12191997"/>
              <a:gd name="connsiteY133" fmla="*/ 2597962 h 5467351"/>
              <a:gd name="connsiteX134" fmla="*/ 9488858 w 12191997"/>
              <a:gd name="connsiteY134" fmla="*/ 2790329 h 5467351"/>
              <a:gd name="connsiteX135" fmla="*/ 9105337 w 12191997"/>
              <a:gd name="connsiteY135" fmla="*/ 3190038 h 5467351"/>
              <a:gd name="connsiteX136" fmla="*/ 9001682 w 12191997"/>
              <a:gd name="connsiteY136" fmla="*/ 3178519 h 5467351"/>
              <a:gd name="connsiteX137" fmla="*/ 8936035 w 12191997"/>
              <a:gd name="connsiteY137" fmla="*/ 3259152 h 5467351"/>
              <a:gd name="connsiteX138" fmla="*/ 9574085 w 12191997"/>
              <a:gd name="connsiteY138" fmla="*/ 3617393 h 5467351"/>
              <a:gd name="connsiteX139" fmla="*/ 9075392 w 12191997"/>
              <a:gd name="connsiteY139" fmla="*/ 3956051 h 5467351"/>
              <a:gd name="connsiteX140" fmla="*/ 8642347 w 12191997"/>
              <a:gd name="connsiteY140" fmla="*/ 3692266 h 5467351"/>
              <a:gd name="connsiteX141" fmla="*/ 8822015 w 12191997"/>
              <a:gd name="connsiteY141" fmla="*/ 3443456 h 5467351"/>
              <a:gd name="connsiteX142" fmla="*/ 8733333 w 12191997"/>
              <a:gd name="connsiteY142" fmla="*/ 3294861 h 5467351"/>
              <a:gd name="connsiteX143" fmla="*/ 8860021 w 12191997"/>
              <a:gd name="connsiteY143" fmla="*/ 3109405 h 5467351"/>
              <a:gd name="connsiteX144" fmla="*/ 8717209 w 12191997"/>
              <a:gd name="connsiteY144" fmla="*/ 2785722 h 5467351"/>
              <a:gd name="connsiteX145" fmla="*/ 9106488 w 12191997"/>
              <a:gd name="connsiteY145" fmla="*/ 2386013 h 5467351"/>
              <a:gd name="connsiteX146" fmla="*/ 8186695 w 12191997"/>
              <a:gd name="connsiteY146" fmla="*/ 2386013 h 5467351"/>
              <a:gd name="connsiteX147" fmla="*/ 8496297 w 12191997"/>
              <a:gd name="connsiteY147" fmla="*/ 2720997 h 5467351"/>
              <a:gd name="connsiteX148" fmla="*/ 8496297 w 12191997"/>
              <a:gd name="connsiteY148" fmla="*/ 3462338 h 5467351"/>
              <a:gd name="connsiteX149" fmla="*/ 8279921 w 12191997"/>
              <a:gd name="connsiteY149" fmla="*/ 3462338 h 5467351"/>
              <a:gd name="connsiteX150" fmla="*/ 8279921 w 12191997"/>
              <a:gd name="connsiteY150" fmla="*/ 2764741 h 5467351"/>
              <a:gd name="connsiteX151" fmla="*/ 8116487 w 12191997"/>
              <a:gd name="connsiteY151" fmla="*/ 2590918 h 5467351"/>
              <a:gd name="connsiteX152" fmla="*/ 7882847 w 12191997"/>
              <a:gd name="connsiteY152" fmla="*/ 2668045 h 5467351"/>
              <a:gd name="connsiteX153" fmla="*/ 7882847 w 12191997"/>
              <a:gd name="connsiteY153" fmla="*/ 3462338 h 5467351"/>
              <a:gd name="connsiteX154" fmla="*/ 7667622 w 12191997"/>
              <a:gd name="connsiteY154" fmla="*/ 3462338 h 5467351"/>
              <a:gd name="connsiteX155" fmla="*/ 7667622 w 12191997"/>
              <a:gd name="connsiteY155" fmla="*/ 2412489 h 5467351"/>
              <a:gd name="connsiteX156" fmla="*/ 7860979 w 12191997"/>
              <a:gd name="connsiteY156" fmla="*/ 2412489 h 5467351"/>
              <a:gd name="connsiteX157" fmla="*/ 7860979 w 12191997"/>
              <a:gd name="connsiteY157" fmla="*/ 2506884 h 5467351"/>
              <a:gd name="connsiteX158" fmla="*/ 8186695 w 12191997"/>
              <a:gd name="connsiteY158" fmla="*/ 2386013 h 5467351"/>
              <a:gd name="connsiteX159" fmla="*/ 7011672 w 12191997"/>
              <a:gd name="connsiteY159" fmla="*/ 2386013 h 5467351"/>
              <a:gd name="connsiteX160" fmla="*/ 7367282 w 12191997"/>
              <a:gd name="connsiteY160" fmla="*/ 2685332 h 5467351"/>
              <a:gd name="connsiteX161" fmla="*/ 7367282 w 12191997"/>
              <a:gd name="connsiteY161" fmla="*/ 3233317 h 5467351"/>
              <a:gd name="connsiteX162" fmla="*/ 7424824 w 12191997"/>
              <a:gd name="connsiteY162" fmla="*/ 3304693 h 5467351"/>
              <a:gd name="connsiteX163" fmla="*/ 7527249 w 12191997"/>
              <a:gd name="connsiteY163" fmla="*/ 3262097 h 5467351"/>
              <a:gd name="connsiteX164" fmla="*/ 7542210 w 12191997"/>
              <a:gd name="connsiteY164" fmla="*/ 3418664 h 5467351"/>
              <a:gd name="connsiteX165" fmla="*/ 7359226 w 12191997"/>
              <a:gd name="connsiteY165" fmla="*/ 3487738 h 5467351"/>
              <a:gd name="connsiteX166" fmla="*/ 7184298 w 12191997"/>
              <a:gd name="connsiteY166" fmla="*/ 3341532 h 5467351"/>
              <a:gd name="connsiteX167" fmla="*/ 6881627 w 12191997"/>
              <a:gd name="connsiteY167" fmla="*/ 3487738 h 5467351"/>
              <a:gd name="connsiteX168" fmla="*/ 6600822 w 12191997"/>
              <a:gd name="connsiteY168" fmla="*/ 3203385 h 5467351"/>
              <a:gd name="connsiteX169" fmla="*/ 7152075 w 12191997"/>
              <a:gd name="connsiteY169" fmla="*/ 2825782 h 5467351"/>
              <a:gd name="connsiteX170" fmla="*/ 7152075 w 12191997"/>
              <a:gd name="connsiteY170" fmla="*/ 2704903 h 5467351"/>
              <a:gd name="connsiteX171" fmla="*/ 6997862 w 12191997"/>
              <a:gd name="connsiteY171" fmla="*/ 2566756 h 5467351"/>
              <a:gd name="connsiteX172" fmla="*/ 6827537 w 12191997"/>
              <a:gd name="connsiteY172" fmla="*/ 2729079 h 5467351"/>
              <a:gd name="connsiteX173" fmla="*/ 6637649 w 12191997"/>
              <a:gd name="connsiteY173" fmla="*/ 2708357 h 5467351"/>
              <a:gd name="connsiteX174" fmla="*/ 7011672 w 12191997"/>
              <a:gd name="connsiteY174" fmla="*/ 2386013 h 5467351"/>
              <a:gd name="connsiteX175" fmla="*/ 5006768 w 12191997"/>
              <a:gd name="connsiteY175" fmla="*/ 2386013 h 5467351"/>
              <a:gd name="connsiteX176" fmla="*/ 5360985 w 12191997"/>
              <a:gd name="connsiteY176" fmla="*/ 2746347 h 5467351"/>
              <a:gd name="connsiteX177" fmla="*/ 5166625 w 12191997"/>
              <a:gd name="connsiteY177" fmla="*/ 2765918 h 5467351"/>
              <a:gd name="connsiteX178" fmla="*/ 4998719 w 12191997"/>
              <a:gd name="connsiteY178" fmla="*/ 2566756 h 5467351"/>
              <a:gd name="connsiteX179" fmla="*/ 4808959 w 12191997"/>
              <a:gd name="connsiteY179" fmla="*/ 2938602 h 5467351"/>
              <a:gd name="connsiteX180" fmla="*/ 5053921 w 12191997"/>
              <a:gd name="connsiteY180" fmla="*/ 3308146 h 5467351"/>
              <a:gd name="connsiteX181" fmla="*/ 5319583 w 12191997"/>
              <a:gd name="connsiteY181" fmla="*/ 3213746 h 5467351"/>
              <a:gd name="connsiteX182" fmla="*/ 5360985 w 12191997"/>
              <a:gd name="connsiteY182" fmla="*/ 3373766 h 5467351"/>
              <a:gd name="connsiteX183" fmla="*/ 5011370 w 12191997"/>
              <a:gd name="connsiteY183" fmla="*/ 3487738 h 5467351"/>
              <a:gd name="connsiteX184" fmla="*/ 4584698 w 12191997"/>
              <a:gd name="connsiteY184" fmla="*/ 2936300 h 5467351"/>
              <a:gd name="connsiteX185" fmla="*/ 5006768 w 12191997"/>
              <a:gd name="connsiteY185" fmla="*/ 2386013 h 5467351"/>
              <a:gd name="connsiteX186" fmla="*/ 3489012 w 12191997"/>
              <a:gd name="connsiteY186" fmla="*/ 2386013 h 5467351"/>
              <a:gd name="connsiteX187" fmla="*/ 3845772 w 12191997"/>
              <a:gd name="connsiteY187" fmla="*/ 2685332 h 5467351"/>
              <a:gd name="connsiteX188" fmla="*/ 3845772 w 12191997"/>
              <a:gd name="connsiteY188" fmla="*/ 3233317 h 5467351"/>
              <a:gd name="connsiteX189" fmla="*/ 3903315 w 12191997"/>
              <a:gd name="connsiteY189" fmla="*/ 3304693 h 5467351"/>
              <a:gd name="connsiteX190" fmla="*/ 4005740 w 12191997"/>
              <a:gd name="connsiteY190" fmla="*/ 3262097 h 5467351"/>
              <a:gd name="connsiteX191" fmla="*/ 4019550 w 12191997"/>
              <a:gd name="connsiteY191" fmla="*/ 3418664 h 5467351"/>
              <a:gd name="connsiteX192" fmla="*/ 3837717 w 12191997"/>
              <a:gd name="connsiteY192" fmla="*/ 3487738 h 5467351"/>
              <a:gd name="connsiteX193" fmla="*/ 3661638 w 12191997"/>
              <a:gd name="connsiteY193" fmla="*/ 3341532 h 5467351"/>
              <a:gd name="connsiteX194" fmla="*/ 3358968 w 12191997"/>
              <a:gd name="connsiteY194" fmla="*/ 3487738 h 5467351"/>
              <a:gd name="connsiteX195" fmla="*/ 3078162 w 12191997"/>
              <a:gd name="connsiteY195" fmla="*/ 3203385 h 5467351"/>
              <a:gd name="connsiteX196" fmla="*/ 3630567 w 12191997"/>
              <a:gd name="connsiteY196" fmla="*/ 2825782 h 5467351"/>
              <a:gd name="connsiteX197" fmla="*/ 3630567 w 12191997"/>
              <a:gd name="connsiteY197" fmla="*/ 2704903 h 5467351"/>
              <a:gd name="connsiteX198" fmla="*/ 3475203 w 12191997"/>
              <a:gd name="connsiteY198" fmla="*/ 2566756 h 5467351"/>
              <a:gd name="connsiteX199" fmla="*/ 3306028 w 12191997"/>
              <a:gd name="connsiteY199" fmla="*/ 2729079 h 5467351"/>
              <a:gd name="connsiteX200" fmla="*/ 3116140 w 12191997"/>
              <a:gd name="connsiteY200" fmla="*/ 2708357 h 5467351"/>
              <a:gd name="connsiteX201" fmla="*/ 3489012 w 12191997"/>
              <a:gd name="connsiteY201" fmla="*/ 2386013 h 5467351"/>
              <a:gd name="connsiteX202" fmla="*/ 2305691 w 12191997"/>
              <a:gd name="connsiteY202" fmla="*/ 2386013 h 5467351"/>
              <a:gd name="connsiteX203" fmla="*/ 2490787 w 12191997"/>
              <a:gd name="connsiteY203" fmla="*/ 2683009 h 5467351"/>
              <a:gd name="connsiteX204" fmla="*/ 2306841 w 12191997"/>
              <a:gd name="connsiteY204" fmla="*/ 2704881 h 5467351"/>
              <a:gd name="connsiteX205" fmla="*/ 2240160 w 12191997"/>
              <a:gd name="connsiteY205" fmla="*/ 2597824 h 5467351"/>
              <a:gd name="connsiteX206" fmla="*/ 2059662 w 12191997"/>
              <a:gd name="connsiteY206" fmla="*/ 2708335 h 5467351"/>
              <a:gd name="connsiteX207" fmla="*/ 2059662 w 12191997"/>
              <a:gd name="connsiteY207" fmla="*/ 3462338 h 5467351"/>
              <a:gd name="connsiteX208" fmla="*/ 1844674 w 12191997"/>
              <a:gd name="connsiteY208" fmla="*/ 3462338 h 5467351"/>
              <a:gd name="connsiteX209" fmla="*/ 1844674 w 12191997"/>
              <a:gd name="connsiteY209" fmla="*/ 2412489 h 5467351"/>
              <a:gd name="connsiteX210" fmla="*/ 2038968 w 12191997"/>
              <a:gd name="connsiteY210" fmla="*/ 2412489 h 5467351"/>
              <a:gd name="connsiteX211" fmla="*/ 2038968 w 12191997"/>
              <a:gd name="connsiteY211" fmla="*/ 2514942 h 5467351"/>
              <a:gd name="connsiteX212" fmla="*/ 2305691 w 12191997"/>
              <a:gd name="connsiteY212" fmla="*/ 2386013 h 5467351"/>
              <a:gd name="connsiteX213" fmla="*/ 1194158 w 12191997"/>
              <a:gd name="connsiteY213" fmla="*/ 2386013 h 5467351"/>
              <a:gd name="connsiteX214" fmla="*/ 1627187 w 12191997"/>
              <a:gd name="connsiteY214" fmla="*/ 2942056 h 5467351"/>
              <a:gd name="connsiteX215" fmla="*/ 1194158 w 12191997"/>
              <a:gd name="connsiteY215" fmla="*/ 3487738 h 5467351"/>
              <a:gd name="connsiteX216" fmla="*/ 758824 w 12191997"/>
              <a:gd name="connsiteY216" fmla="*/ 2938602 h 5467351"/>
              <a:gd name="connsiteX217" fmla="*/ 1194158 w 12191997"/>
              <a:gd name="connsiteY217" fmla="*/ 2386013 h 5467351"/>
              <a:gd name="connsiteX218" fmla="*/ 9729784 w 12191997"/>
              <a:gd name="connsiteY218" fmla="*/ 2038350 h 5467351"/>
              <a:gd name="connsiteX219" fmla="*/ 9945684 w 12191997"/>
              <a:gd name="connsiteY219" fmla="*/ 2038350 h 5467351"/>
              <a:gd name="connsiteX220" fmla="*/ 9945684 w 12191997"/>
              <a:gd name="connsiteY220" fmla="*/ 2271713 h 5467351"/>
              <a:gd name="connsiteX221" fmla="*/ 9729784 w 12191997"/>
              <a:gd name="connsiteY221" fmla="*/ 2271713 h 5467351"/>
              <a:gd name="connsiteX222" fmla="*/ 5788935 w 12191997"/>
              <a:gd name="connsiteY222" fmla="*/ 1979613 h 5467351"/>
              <a:gd name="connsiteX223" fmla="*/ 5788935 w 12191997"/>
              <a:gd name="connsiteY223" fmla="*/ 2491136 h 5467351"/>
              <a:gd name="connsiteX224" fmla="*/ 6093933 w 12191997"/>
              <a:gd name="connsiteY224" fmla="*/ 2385144 h 5467351"/>
              <a:gd name="connsiteX225" fmla="*/ 6402384 w 12191997"/>
              <a:gd name="connsiteY225" fmla="*/ 2720399 h 5467351"/>
              <a:gd name="connsiteX226" fmla="*/ 6402384 w 12191997"/>
              <a:gd name="connsiteY226" fmla="*/ 3462338 h 5467351"/>
              <a:gd name="connsiteX227" fmla="*/ 6187158 w 12191997"/>
              <a:gd name="connsiteY227" fmla="*/ 3462338 h 5467351"/>
              <a:gd name="connsiteX228" fmla="*/ 6187158 w 12191997"/>
              <a:gd name="connsiteY228" fmla="*/ 2764178 h 5467351"/>
              <a:gd name="connsiteX229" fmla="*/ 6022574 w 12191997"/>
              <a:gd name="connsiteY229" fmla="*/ 2590214 h 5467351"/>
              <a:gd name="connsiteX230" fmla="*/ 5788935 w 12191997"/>
              <a:gd name="connsiteY230" fmla="*/ 2667404 h 5467351"/>
              <a:gd name="connsiteX231" fmla="*/ 5788935 w 12191997"/>
              <a:gd name="connsiteY231" fmla="*/ 3462338 h 5467351"/>
              <a:gd name="connsiteX232" fmla="*/ 5573710 w 12191997"/>
              <a:gd name="connsiteY232" fmla="*/ 3462338 h 5467351"/>
              <a:gd name="connsiteX233" fmla="*/ 5573710 w 12191997"/>
              <a:gd name="connsiteY233" fmla="*/ 2019936 h 5467351"/>
              <a:gd name="connsiteX234" fmla="*/ 5788935 w 12191997"/>
              <a:gd name="connsiteY234" fmla="*/ 1979613 h 5467351"/>
              <a:gd name="connsiteX235" fmla="*/ 631653 w 12191997"/>
              <a:gd name="connsiteY235" fmla="*/ 1979613 h 5467351"/>
              <a:gd name="connsiteX236" fmla="*/ 831850 w 12191997"/>
              <a:gd name="connsiteY236" fmla="*/ 2012998 h 5467351"/>
              <a:gd name="connsiteX237" fmla="*/ 793881 w 12191997"/>
              <a:gd name="connsiteY237" fmla="*/ 2186834 h 5467351"/>
              <a:gd name="connsiteX238" fmla="*/ 645460 w 12191997"/>
              <a:gd name="connsiteY238" fmla="*/ 2161507 h 5467351"/>
              <a:gd name="connsiteX239" fmla="*/ 471727 w 12191997"/>
              <a:gd name="connsiteY239" fmla="*/ 2335342 h 5467351"/>
              <a:gd name="connsiteX240" fmla="*/ 471727 w 12191997"/>
              <a:gd name="connsiteY240" fmla="*/ 2412474 h 5467351"/>
              <a:gd name="connsiteX241" fmla="*/ 730601 w 12191997"/>
              <a:gd name="connsiteY241" fmla="*/ 2412474 h 5467351"/>
              <a:gd name="connsiteX242" fmla="*/ 705289 w 12191997"/>
              <a:gd name="connsiteY242" fmla="*/ 2586309 h 5467351"/>
              <a:gd name="connsiteX243" fmla="*/ 471727 w 12191997"/>
              <a:gd name="connsiteY243" fmla="*/ 2586309 h 5467351"/>
              <a:gd name="connsiteX244" fmla="*/ 471727 w 12191997"/>
              <a:gd name="connsiteY244" fmla="*/ 3622412 h 5467351"/>
              <a:gd name="connsiteX245" fmla="*/ 207100 w 12191997"/>
              <a:gd name="connsiteY245" fmla="*/ 3881438 h 5467351"/>
              <a:gd name="connsiteX246" fmla="*/ 0 w 12191997"/>
              <a:gd name="connsiteY246" fmla="*/ 3828481 h 5467351"/>
              <a:gd name="connsiteX247" fmla="*/ 33366 w 12191997"/>
              <a:gd name="connsiteY247" fmla="*/ 3655798 h 5467351"/>
              <a:gd name="connsiteX248" fmla="*/ 157626 w 12191997"/>
              <a:gd name="connsiteY248" fmla="*/ 3690334 h 5467351"/>
              <a:gd name="connsiteX249" fmla="*/ 256573 w 12191997"/>
              <a:gd name="connsiteY249" fmla="*/ 3580968 h 5467351"/>
              <a:gd name="connsiteX250" fmla="*/ 256573 w 12191997"/>
              <a:gd name="connsiteY250" fmla="*/ 2586309 h 5467351"/>
              <a:gd name="connsiteX251" fmla="*/ 110453 w 12191997"/>
              <a:gd name="connsiteY251" fmla="*/ 2586309 h 5467351"/>
              <a:gd name="connsiteX252" fmla="*/ 110453 w 12191997"/>
              <a:gd name="connsiteY252" fmla="*/ 2412474 h 5467351"/>
              <a:gd name="connsiteX253" fmla="*/ 256573 w 12191997"/>
              <a:gd name="connsiteY253" fmla="*/ 2412474 h 5467351"/>
              <a:gd name="connsiteX254" fmla="*/ 256573 w 12191997"/>
              <a:gd name="connsiteY254" fmla="*/ 2341098 h 5467351"/>
              <a:gd name="connsiteX255" fmla="*/ 631653 w 12191997"/>
              <a:gd name="connsiteY255" fmla="*/ 1979613 h 5467351"/>
              <a:gd name="connsiteX256" fmla="*/ 9729785 w 12191997"/>
              <a:gd name="connsiteY256" fmla="*/ 1009050 h 5467351"/>
              <a:gd name="connsiteX257" fmla="*/ 9391647 w 12191997"/>
              <a:gd name="connsiteY257" fmla="*/ 1204543 h 5467351"/>
              <a:gd name="connsiteX258" fmla="*/ 9510110 w 12191997"/>
              <a:gd name="connsiteY258" fmla="*/ 1328738 h 5467351"/>
              <a:gd name="connsiteX259" fmla="*/ 9729785 w 12191997"/>
              <a:gd name="connsiteY259" fmla="*/ 1212592 h 5467351"/>
              <a:gd name="connsiteX260" fmla="*/ 8612737 w 12191997"/>
              <a:gd name="connsiteY260" fmla="*/ 601663 h 5467351"/>
              <a:gd name="connsiteX261" fmla="*/ 8401047 w 12191997"/>
              <a:gd name="connsiteY261" fmla="*/ 675291 h 5467351"/>
              <a:gd name="connsiteX262" fmla="*/ 8401047 w 12191997"/>
              <a:gd name="connsiteY262" fmla="*/ 1270066 h 5467351"/>
              <a:gd name="connsiteX263" fmla="*/ 8587427 w 12191997"/>
              <a:gd name="connsiteY263" fmla="*/ 1328738 h 5467351"/>
              <a:gd name="connsiteX264" fmla="*/ 8810622 w 12191997"/>
              <a:gd name="connsiteY264" fmla="*/ 947944 h 5467351"/>
              <a:gd name="connsiteX265" fmla="*/ 8612737 w 12191997"/>
              <a:gd name="connsiteY265" fmla="*/ 601663 h 5467351"/>
              <a:gd name="connsiteX266" fmla="*/ 7072977 w 12191997"/>
              <a:gd name="connsiteY266" fmla="*/ 587375 h 5467351"/>
              <a:gd name="connsiteX267" fmla="*/ 6880222 w 12191997"/>
              <a:gd name="connsiteY267" fmla="*/ 849313 h 5467351"/>
              <a:gd name="connsiteX268" fmla="*/ 7248522 w 12191997"/>
              <a:gd name="connsiteY268" fmla="*/ 849313 h 5467351"/>
              <a:gd name="connsiteX269" fmla="*/ 7072977 w 12191997"/>
              <a:gd name="connsiteY269" fmla="*/ 587375 h 5467351"/>
              <a:gd name="connsiteX270" fmla="*/ 10764358 w 12191997"/>
              <a:gd name="connsiteY270" fmla="*/ 407989 h 5467351"/>
              <a:gd name="connsiteX271" fmla="*/ 11072809 w 12191997"/>
              <a:gd name="connsiteY271" fmla="*/ 742179 h 5467351"/>
              <a:gd name="connsiteX272" fmla="*/ 11072809 w 12191997"/>
              <a:gd name="connsiteY272" fmla="*/ 1484313 h 5467351"/>
              <a:gd name="connsiteX273" fmla="*/ 10857584 w 12191997"/>
              <a:gd name="connsiteY273" fmla="*/ 1484313 h 5467351"/>
              <a:gd name="connsiteX274" fmla="*/ 10857584 w 12191997"/>
              <a:gd name="connsiteY274" fmla="*/ 785970 h 5467351"/>
              <a:gd name="connsiteX275" fmla="*/ 10693000 w 12191997"/>
              <a:gd name="connsiteY275" fmla="*/ 610808 h 5467351"/>
              <a:gd name="connsiteX276" fmla="*/ 10459359 w 12191997"/>
              <a:gd name="connsiteY276" fmla="*/ 688017 h 5467351"/>
              <a:gd name="connsiteX277" fmla="*/ 10459359 w 12191997"/>
              <a:gd name="connsiteY277" fmla="*/ 1484313 h 5467351"/>
              <a:gd name="connsiteX278" fmla="*/ 10244134 w 12191997"/>
              <a:gd name="connsiteY278" fmla="*/ 1484313 h 5467351"/>
              <a:gd name="connsiteX279" fmla="*/ 10244134 w 12191997"/>
              <a:gd name="connsiteY279" fmla="*/ 433341 h 5467351"/>
              <a:gd name="connsiteX280" fmla="*/ 10438642 w 12191997"/>
              <a:gd name="connsiteY280" fmla="*/ 433341 h 5467351"/>
              <a:gd name="connsiteX281" fmla="*/ 10438642 w 12191997"/>
              <a:gd name="connsiteY281" fmla="*/ 527836 h 5467351"/>
              <a:gd name="connsiteX282" fmla="*/ 10764358 w 12191997"/>
              <a:gd name="connsiteY282" fmla="*/ 407989 h 5467351"/>
              <a:gd name="connsiteX283" fmla="*/ 7078094 w 12191997"/>
              <a:gd name="connsiteY283" fmla="*/ 407989 h 5467351"/>
              <a:gd name="connsiteX284" fmla="*/ 7458072 w 12191997"/>
              <a:gd name="connsiteY284" fmla="*/ 848909 h 5467351"/>
              <a:gd name="connsiteX285" fmla="*/ 7458072 w 12191997"/>
              <a:gd name="connsiteY285" fmla="*/ 1016988 h 5467351"/>
              <a:gd name="connsiteX286" fmla="*/ 6877741 w 12191997"/>
              <a:gd name="connsiteY286" fmla="*/ 1016988 h 5467351"/>
              <a:gd name="connsiteX287" fmla="*/ 7135666 w 12191997"/>
              <a:gd name="connsiteY287" fmla="*/ 1328971 h 5467351"/>
              <a:gd name="connsiteX288" fmla="*/ 7409711 w 12191997"/>
              <a:gd name="connsiteY288" fmla="*/ 1226511 h 5467351"/>
              <a:gd name="connsiteX289" fmla="*/ 7444254 w 12191997"/>
              <a:gd name="connsiteY289" fmla="*/ 1394591 h 5467351"/>
              <a:gd name="connsiteX290" fmla="*/ 7091911 w 12191997"/>
              <a:gd name="connsiteY290" fmla="*/ 1509713 h 5467351"/>
              <a:gd name="connsiteX291" fmla="*/ 6653209 w 12191997"/>
              <a:gd name="connsiteY291" fmla="*/ 959426 h 5467351"/>
              <a:gd name="connsiteX292" fmla="*/ 7078094 w 12191997"/>
              <a:gd name="connsiteY292" fmla="*/ 407989 h 5467351"/>
              <a:gd name="connsiteX293" fmla="*/ 9589335 w 12191997"/>
              <a:gd name="connsiteY293" fmla="*/ 407988 h 5467351"/>
              <a:gd name="connsiteX294" fmla="*/ 9944945 w 12191997"/>
              <a:gd name="connsiteY294" fmla="*/ 706156 h 5467351"/>
              <a:gd name="connsiteX295" fmla="*/ 9944945 w 12191997"/>
              <a:gd name="connsiteY295" fmla="*/ 1254141 h 5467351"/>
              <a:gd name="connsiteX296" fmla="*/ 10002487 w 12191997"/>
              <a:gd name="connsiteY296" fmla="*/ 1325517 h 5467351"/>
              <a:gd name="connsiteX297" fmla="*/ 10104912 w 12191997"/>
              <a:gd name="connsiteY297" fmla="*/ 1284072 h 5467351"/>
              <a:gd name="connsiteX298" fmla="*/ 10118722 w 12191997"/>
              <a:gd name="connsiteY298" fmla="*/ 1439488 h 5467351"/>
              <a:gd name="connsiteX299" fmla="*/ 9936889 w 12191997"/>
              <a:gd name="connsiteY299" fmla="*/ 1509713 h 5467351"/>
              <a:gd name="connsiteX300" fmla="*/ 9760810 w 12191997"/>
              <a:gd name="connsiteY300" fmla="*/ 1362356 h 5467351"/>
              <a:gd name="connsiteX301" fmla="*/ 9458139 w 12191997"/>
              <a:gd name="connsiteY301" fmla="*/ 1509713 h 5467351"/>
              <a:gd name="connsiteX302" fmla="*/ 9177334 w 12191997"/>
              <a:gd name="connsiteY302" fmla="*/ 1224209 h 5467351"/>
              <a:gd name="connsiteX303" fmla="*/ 9729738 w 12191997"/>
              <a:gd name="connsiteY303" fmla="*/ 846606 h 5467351"/>
              <a:gd name="connsiteX304" fmla="*/ 9729738 w 12191997"/>
              <a:gd name="connsiteY304" fmla="*/ 725727 h 5467351"/>
              <a:gd name="connsiteX305" fmla="*/ 9575525 w 12191997"/>
              <a:gd name="connsiteY305" fmla="*/ 587580 h 5467351"/>
              <a:gd name="connsiteX306" fmla="*/ 9405201 w 12191997"/>
              <a:gd name="connsiteY306" fmla="*/ 749903 h 5467351"/>
              <a:gd name="connsiteX307" fmla="*/ 9215312 w 12191997"/>
              <a:gd name="connsiteY307" fmla="*/ 730332 h 5467351"/>
              <a:gd name="connsiteX308" fmla="*/ 9589335 w 12191997"/>
              <a:gd name="connsiteY308" fmla="*/ 407988 h 5467351"/>
              <a:gd name="connsiteX309" fmla="*/ 4467223 w 12191997"/>
              <a:gd name="connsiteY309" fmla="*/ 98426 h 5467351"/>
              <a:gd name="connsiteX310" fmla="*/ 5445122 w 12191997"/>
              <a:gd name="connsiteY310" fmla="*/ 98426 h 5467351"/>
              <a:gd name="connsiteX311" fmla="*/ 5445122 w 12191997"/>
              <a:gd name="connsiteY311" fmla="*/ 295276 h 5467351"/>
              <a:gd name="connsiteX312" fmla="*/ 5062535 w 12191997"/>
              <a:gd name="connsiteY312" fmla="*/ 295276 h 5467351"/>
              <a:gd name="connsiteX313" fmla="*/ 5062535 w 12191997"/>
              <a:gd name="connsiteY313" fmla="*/ 1484313 h 5467351"/>
              <a:gd name="connsiteX314" fmla="*/ 4848222 w 12191997"/>
              <a:gd name="connsiteY314" fmla="*/ 1484313 h 5467351"/>
              <a:gd name="connsiteX315" fmla="*/ 4848222 w 12191997"/>
              <a:gd name="connsiteY315" fmla="*/ 295276 h 5467351"/>
              <a:gd name="connsiteX316" fmla="*/ 4467223 w 12191997"/>
              <a:gd name="connsiteY316" fmla="*/ 295276 h 5467351"/>
              <a:gd name="connsiteX317" fmla="*/ 5841322 w 12191997"/>
              <a:gd name="connsiteY317" fmla="*/ 1588 h 5467351"/>
              <a:gd name="connsiteX318" fmla="*/ 5841322 w 12191997"/>
              <a:gd name="connsiteY318" fmla="*/ 511959 h 5467351"/>
              <a:gd name="connsiteX319" fmla="*/ 6146321 w 12191997"/>
              <a:gd name="connsiteY319" fmla="*/ 408272 h 5467351"/>
              <a:gd name="connsiteX320" fmla="*/ 6454772 w 12191997"/>
              <a:gd name="connsiteY320" fmla="*/ 742375 h 5467351"/>
              <a:gd name="connsiteX321" fmla="*/ 6454772 w 12191997"/>
              <a:gd name="connsiteY321" fmla="*/ 1484313 h 5467351"/>
              <a:gd name="connsiteX322" fmla="*/ 6238396 w 12191997"/>
              <a:gd name="connsiteY322" fmla="*/ 1484313 h 5467351"/>
              <a:gd name="connsiteX323" fmla="*/ 6238396 w 12191997"/>
              <a:gd name="connsiteY323" fmla="*/ 786154 h 5467351"/>
              <a:gd name="connsiteX324" fmla="*/ 6074962 w 12191997"/>
              <a:gd name="connsiteY324" fmla="*/ 611038 h 5467351"/>
              <a:gd name="connsiteX325" fmla="*/ 5841322 w 12191997"/>
              <a:gd name="connsiteY325" fmla="*/ 688227 h 5467351"/>
              <a:gd name="connsiteX326" fmla="*/ 5841322 w 12191997"/>
              <a:gd name="connsiteY326" fmla="*/ 1484313 h 5467351"/>
              <a:gd name="connsiteX327" fmla="*/ 5626097 w 12191997"/>
              <a:gd name="connsiteY327" fmla="*/ 1484313 h 5467351"/>
              <a:gd name="connsiteX328" fmla="*/ 5626097 w 12191997"/>
              <a:gd name="connsiteY328" fmla="*/ 41911 h 5467351"/>
              <a:gd name="connsiteX329" fmla="*/ 5841322 w 12191997"/>
              <a:gd name="connsiteY329" fmla="*/ 1588 h 5467351"/>
              <a:gd name="connsiteX330" fmla="*/ 11555409 w 12191997"/>
              <a:gd name="connsiteY330" fmla="*/ 1 h 5467351"/>
              <a:gd name="connsiteX331" fmla="*/ 11555409 w 12191997"/>
              <a:gd name="connsiteY331" fmla="*/ 876301 h 5467351"/>
              <a:gd name="connsiteX332" fmla="*/ 11918947 w 12191997"/>
              <a:gd name="connsiteY332" fmla="*/ 433388 h 5467351"/>
              <a:gd name="connsiteX333" fmla="*/ 12152309 w 12191997"/>
              <a:gd name="connsiteY333" fmla="*/ 433388 h 5467351"/>
              <a:gd name="connsiteX334" fmla="*/ 11822109 w 12191997"/>
              <a:gd name="connsiteY334" fmla="*/ 854076 h 5467351"/>
              <a:gd name="connsiteX335" fmla="*/ 12191997 w 12191997"/>
              <a:gd name="connsiteY335" fmla="*/ 1484313 h 5467351"/>
              <a:gd name="connsiteX336" fmla="*/ 11945934 w 12191997"/>
              <a:gd name="connsiteY336" fmla="*/ 1484313 h 5467351"/>
              <a:gd name="connsiteX337" fmla="*/ 11671297 w 12191997"/>
              <a:gd name="connsiteY337" fmla="*/ 1012826 h 5467351"/>
              <a:gd name="connsiteX338" fmla="*/ 11555409 w 12191997"/>
              <a:gd name="connsiteY338" fmla="*/ 1150938 h 5467351"/>
              <a:gd name="connsiteX339" fmla="*/ 11555409 w 12191997"/>
              <a:gd name="connsiteY339" fmla="*/ 1484313 h 5467351"/>
              <a:gd name="connsiteX340" fmla="*/ 11339509 w 12191997"/>
              <a:gd name="connsiteY340" fmla="*/ 1484313 h 5467351"/>
              <a:gd name="connsiteX341" fmla="*/ 11339509 w 12191997"/>
              <a:gd name="connsiteY341" fmla="*/ 39688 h 5467351"/>
              <a:gd name="connsiteX342" fmla="*/ 8400573 w 12191997"/>
              <a:gd name="connsiteY342" fmla="*/ 0 h 5467351"/>
              <a:gd name="connsiteX343" fmla="*/ 8400573 w 12191997"/>
              <a:gd name="connsiteY343" fmla="*/ 499783 h 5467351"/>
              <a:gd name="connsiteX344" fmla="*/ 8687424 w 12191997"/>
              <a:gd name="connsiteY344" fmla="*/ 407657 h 5467351"/>
              <a:gd name="connsiteX345" fmla="*/ 9037635 w 12191997"/>
              <a:gd name="connsiteY345" fmla="*/ 947745 h 5467351"/>
              <a:gd name="connsiteX346" fmla="*/ 8598719 w 12191997"/>
              <a:gd name="connsiteY346" fmla="*/ 1509713 h 5467351"/>
              <a:gd name="connsiteX347" fmla="*/ 8185147 w 12191997"/>
              <a:gd name="connsiteY347" fmla="*/ 1372676 h 5467351"/>
              <a:gd name="connsiteX348" fmla="*/ 8185147 w 12191997"/>
              <a:gd name="connsiteY348" fmla="*/ 39154 h 5467351"/>
              <a:gd name="connsiteX349" fmla="*/ 8400573 w 12191997"/>
              <a:gd name="connsiteY349" fmla="*/ 0 h 546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Lst>
            <a:rect l="l" t="t" r="r" b="b"/>
            <a:pathLst>
              <a:path w="12191997" h="5467351">
                <a:moveTo>
                  <a:pt x="11556870" y="4545013"/>
                </a:moveTo>
                <a:cubicBezTo>
                  <a:pt x="11457792" y="4545013"/>
                  <a:pt x="11363322" y="4610757"/>
                  <a:pt x="11363322" y="4909487"/>
                </a:cubicBezTo>
                <a:cubicBezTo>
                  <a:pt x="11363322" y="5166695"/>
                  <a:pt x="11449727" y="5270501"/>
                  <a:pt x="11545349" y="5270501"/>
                </a:cubicBezTo>
                <a:cubicBezTo>
                  <a:pt x="11642123" y="5270501"/>
                  <a:pt x="11714704" y="5210524"/>
                  <a:pt x="11766547" y="5150548"/>
                </a:cubicBezTo>
                <a:lnTo>
                  <a:pt x="11766547" y="4603837"/>
                </a:lnTo>
                <a:cubicBezTo>
                  <a:pt x="11703183" y="4572695"/>
                  <a:pt x="11645579" y="4545013"/>
                  <a:pt x="11556870" y="4545013"/>
                </a:cubicBezTo>
                <a:close/>
                <a:moveTo>
                  <a:pt x="9201507" y="4545013"/>
                </a:moveTo>
                <a:cubicBezTo>
                  <a:pt x="9058392" y="4545013"/>
                  <a:pt x="8986834" y="4628076"/>
                  <a:pt x="8986834" y="4917642"/>
                </a:cubicBezTo>
                <a:cubicBezTo>
                  <a:pt x="8986834" y="5202593"/>
                  <a:pt x="9058392" y="5287963"/>
                  <a:pt x="9201507" y="5287963"/>
                </a:cubicBezTo>
                <a:cubicBezTo>
                  <a:pt x="9343468" y="5287963"/>
                  <a:pt x="9413872" y="5202593"/>
                  <a:pt x="9413872" y="4921103"/>
                </a:cubicBezTo>
                <a:cubicBezTo>
                  <a:pt x="9413872" y="4628076"/>
                  <a:pt x="9343468" y="4545013"/>
                  <a:pt x="9201507" y="4545013"/>
                </a:cubicBezTo>
                <a:close/>
                <a:moveTo>
                  <a:pt x="7199309" y="4391025"/>
                </a:moveTo>
                <a:lnTo>
                  <a:pt x="7429496" y="4391025"/>
                </a:lnTo>
                <a:lnTo>
                  <a:pt x="7615234" y="5172075"/>
                </a:lnTo>
                <a:lnTo>
                  <a:pt x="7831134" y="4391025"/>
                </a:lnTo>
                <a:lnTo>
                  <a:pt x="8064496" y="4391025"/>
                </a:lnTo>
                <a:lnTo>
                  <a:pt x="8278809" y="5172075"/>
                </a:lnTo>
                <a:lnTo>
                  <a:pt x="8466134" y="4391025"/>
                </a:lnTo>
                <a:lnTo>
                  <a:pt x="8694734" y="4391025"/>
                </a:lnTo>
                <a:lnTo>
                  <a:pt x="8402634" y="5441950"/>
                </a:lnTo>
                <a:lnTo>
                  <a:pt x="8166096" y="5441950"/>
                </a:lnTo>
                <a:lnTo>
                  <a:pt x="7948609" y="4667250"/>
                </a:lnTo>
                <a:lnTo>
                  <a:pt x="7731121" y="5441950"/>
                </a:lnTo>
                <a:lnTo>
                  <a:pt x="7491409" y="5441950"/>
                </a:lnTo>
                <a:close/>
                <a:moveTo>
                  <a:pt x="10313018" y="4365625"/>
                </a:moveTo>
                <a:cubicBezTo>
                  <a:pt x="10469757" y="4365625"/>
                  <a:pt x="10499722" y="4507368"/>
                  <a:pt x="10499722" y="4661787"/>
                </a:cubicBezTo>
                <a:cubicBezTo>
                  <a:pt x="10499722" y="4661787"/>
                  <a:pt x="10499722" y="4661787"/>
                  <a:pt x="10315323" y="4683683"/>
                </a:cubicBezTo>
                <a:cubicBezTo>
                  <a:pt x="10313018" y="4620302"/>
                  <a:pt x="10307256" y="4576511"/>
                  <a:pt x="10248479" y="4576511"/>
                </a:cubicBezTo>
                <a:cubicBezTo>
                  <a:pt x="10190854" y="4576511"/>
                  <a:pt x="10128620" y="4623759"/>
                  <a:pt x="10067538" y="4687140"/>
                </a:cubicBezTo>
                <a:cubicBezTo>
                  <a:pt x="10067538" y="4687140"/>
                  <a:pt x="10067538" y="4687140"/>
                  <a:pt x="10067538" y="5441950"/>
                </a:cubicBezTo>
                <a:cubicBezTo>
                  <a:pt x="10067538" y="5441950"/>
                  <a:pt x="10067538" y="5441950"/>
                  <a:pt x="9852022" y="5441950"/>
                </a:cubicBezTo>
                <a:cubicBezTo>
                  <a:pt x="9852022" y="5441950"/>
                  <a:pt x="9852022" y="5441950"/>
                  <a:pt x="9852022" y="4390978"/>
                </a:cubicBezTo>
                <a:cubicBezTo>
                  <a:pt x="9852022" y="4390978"/>
                  <a:pt x="9852022" y="4390978"/>
                  <a:pt x="10045641" y="4390978"/>
                </a:cubicBezTo>
                <a:cubicBezTo>
                  <a:pt x="10045641" y="4390978"/>
                  <a:pt x="10045641" y="4390978"/>
                  <a:pt x="10045641" y="4493540"/>
                </a:cubicBezTo>
                <a:cubicBezTo>
                  <a:pt x="10133230" y="4400197"/>
                  <a:pt x="10220819" y="4365625"/>
                  <a:pt x="10313018" y="4365625"/>
                </a:cubicBezTo>
                <a:close/>
                <a:moveTo>
                  <a:pt x="9201505" y="4365625"/>
                </a:moveTo>
                <a:cubicBezTo>
                  <a:pt x="9496334" y="4365625"/>
                  <a:pt x="9634535" y="4523508"/>
                  <a:pt x="9634535" y="4921097"/>
                </a:cubicBezTo>
                <a:cubicBezTo>
                  <a:pt x="9634535" y="5285266"/>
                  <a:pt x="9483666" y="5467350"/>
                  <a:pt x="9201505" y="5467350"/>
                </a:cubicBezTo>
                <a:cubicBezTo>
                  <a:pt x="8923951" y="5467350"/>
                  <a:pt x="8766172" y="5309467"/>
                  <a:pt x="8766172" y="4917640"/>
                </a:cubicBezTo>
                <a:cubicBezTo>
                  <a:pt x="8766172" y="4531575"/>
                  <a:pt x="8918193" y="4365625"/>
                  <a:pt x="9201505" y="4365625"/>
                </a:cubicBezTo>
                <a:close/>
                <a:moveTo>
                  <a:pt x="11981591" y="3957638"/>
                </a:moveTo>
                <a:cubicBezTo>
                  <a:pt x="11981591" y="3957638"/>
                  <a:pt x="11981591" y="3957638"/>
                  <a:pt x="11981591" y="5212853"/>
                </a:cubicBezTo>
                <a:cubicBezTo>
                  <a:pt x="11981591" y="5262371"/>
                  <a:pt x="12005775" y="5283099"/>
                  <a:pt x="12039171" y="5283099"/>
                </a:cubicBezTo>
                <a:cubicBezTo>
                  <a:pt x="12072568" y="5283099"/>
                  <a:pt x="12108268" y="5268129"/>
                  <a:pt x="12141665" y="5241643"/>
                </a:cubicBezTo>
                <a:cubicBezTo>
                  <a:pt x="12141665" y="5241643"/>
                  <a:pt x="12141665" y="5241643"/>
                  <a:pt x="12155484" y="5398257"/>
                </a:cubicBezTo>
                <a:cubicBezTo>
                  <a:pt x="12116329" y="5439713"/>
                  <a:pt x="12044929" y="5467351"/>
                  <a:pt x="11973530" y="5467351"/>
                </a:cubicBezTo>
                <a:cubicBezTo>
                  <a:pt x="11890614" y="5467351"/>
                  <a:pt x="11810001" y="5431652"/>
                  <a:pt x="11799636" y="5317647"/>
                </a:cubicBezTo>
                <a:cubicBezTo>
                  <a:pt x="11722479" y="5404015"/>
                  <a:pt x="11625743" y="5467351"/>
                  <a:pt x="11496763" y="5467351"/>
                </a:cubicBezTo>
                <a:cubicBezTo>
                  <a:pt x="11327476" y="5467351"/>
                  <a:pt x="11136309" y="5337223"/>
                  <a:pt x="11136309" y="4919202"/>
                </a:cubicBezTo>
                <a:cubicBezTo>
                  <a:pt x="11136309" y="4513848"/>
                  <a:pt x="11317112" y="4366447"/>
                  <a:pt x="11510582" y="4366447"/>
                </a:cubicBezTo>
                <a:cubicBezTo>
                  <a:pt x="11600408" y="4366447"/>
                  <a:pt x="11675263" y="4387175"/>
                  <a:pt x="11766240" y="4430935"/>
                </a:cubicBezTo>
                <a:cubicBezTo>
                  <a:pt x="11766240" y="4430935"/>
                  <a:pt x="11766240" y="4430935"/>
                  <a:pt x="11766240" y="3997943"/>
                </a:cubicBezTo>
                <a:cubicBezTo>
                  <a:pt x="11766240" y="3997943"/>
                  <a:pt x="11766240" y="3997943"/>
                  <a:pt x="11981591" y="3957638"/>
                </a:cubicBezTo>
                <a:close/>
                <a:moveTo>
                  <a:pt x="10860822" y="3957638"/>
                </a:moveTo>
                <a:cubicBezTo>
                  <a:pt x="10860822" y="3957638"/>
                  <a:pt x="10860822" y="3957638"/>
                  <a:pt x="10860822" y="5200186"/>
                </a:cubicBezTo>
                <a:cubicBezTo>
                  <a:pt x="10860822" y="5257765"/>
                  <a:pt x="10893022" y="5279645"/>
                  <a:pt x="10934422" y="5279645"/>
                </a:cubicBezTo>
                <a:cubicBezTo>
                  <a:pt x="10979272" y="5279645"/>
                  <a:pt x="11020672" y="5262371"/>
                  <a:pt x="11062072" y="5238188"/>
                </a:cubicBezTo>
                <a:cubicBezTo>
                  <a:pt x="11062072" y="5238188"/>
                  <a:pt x="11062072" y="5238188"/>
                  <a:pt x="11083922" y="5404015"/>
                </a:cubicBezTo>
                <a:cubicBezTo>
                  <a:pt x="11003422" y="5447774"/>
                  <a:pt x="10940172" y="5467351"/>
                  <a:pt x="10864272" y="5467351"/>
                </a:cubicBezTo>
                <a:cubicBezTo>
                  <a:pt x="10689472" y="5467351"/>
                  <a:pt x="10645772" y="5339527"/>
                  <a:pt x="10645772" y="5200186"/>
                </a:cubicBezTo>
                <a:cubicBezTo>
                  <a:pt x="10645772" y="5200186"/>
                  <a:pt x="10645772" y="5200186"/>
                  <a:pt x="10645772" y="3997943"/>
                </a:cubicBezTo>
                <a:cubicBezTo>
                  <a:pt x="10645772" y="3997943"/>
                  <a:pt x="10645772" y="3997943"/>
                  <a:pt x="10860822" y="3957638"/>
                </a:cubicBezTo>
                <a:close/>
                <a:moveTo>
                  <a:pt x="11587436" y="3495675"/>
                </a:moveTo>
                <a:cubicBezTo>
                  <a:pt x="11502286" y="3534775"/>
                  <a:pt x="11412534" y="3593425"/>
                  <a:pt x="11412534" y="3669325"/>
                </a:cubicBezTo>
                <a:cubicBezTo>
                  <a:pt x="11412534" y="3763625"/>
                  <a:pt x="11525300" y="3787775"/>
                  <a:pt x="11648422" y="3787775"/>
                </a:cubicBezTo>
                <a:cubicBezTo>
                  <a:pt x="11784201" y="3787775"/>
                  <a:pt x="11926884" y="3733725"/>
                  <a:pt x="11926884" y="3642875"/>
                </a:cubicBezTo>
                <a:cubicBezTo>
                  <a:pt x="11926884" y="3515225"/>
                  <a:pt x="11748530" y="3516375"/>
                  <a:pt x="11587436" y="3495675"/>
                </a:cubicBezTo>
                <a:close/>
                <a:moveTo>
                  <a:pt x="9019688" y="3495675"/>
                </a:moveTo>
                <a:cubicBezTo>
                  <a:pt x="8934347" y="3534775"/>
                  <a:pt x="8845547" y="3593425"/>
                  <a:pt x="8845547" y="3669325"/>
                </a:cubicBezTo>
                <a:cubicBezTo>
                  <a:pt x="8845547" y="3763625"/>
                  <a:pt x="8957412" y="3787775"/>
                  <a:pt x="9080810" y="3787775"/>
                </a:cubicBezTo>
                <a:cubicBezTo>
                  <a:pt x="9218047" y="3787775"/>
                  <a:pt x="9359897" y="3733725"/>
                  <a:pt x="9359897" y="3642875"/>
                </a:cubicBezTo>
                <a:cubicBezTo>
                  <a:pt x="9359897" y="3515225"/>
                  <a:pt x="9182296" y="3516375"/>
                  <a:pt x="9019688" y="3495675"/>
                </a:cubicBezTo>
                <a:close/>
                <a:moveTo>
                  <a:pt x="7153272" y="2988663"/>
                </a:moveTo>
                <a:cubicBezTo>
                  <a:pt x="6968387" y="2982913"/>
                  <a:pt x="6813547" y="3049610"/>
                  <a:pt x="6813547" y="3184155"/>
                </a:cubicBezTo>
                <a:cubicBezTo>
                  <a:pt x="6813547" y="3264652"/>
                  <a:pt x="6849368" y="3308351"/>
                  <a:pt x="6932566" y="3308351"/>
                </a:cubicBezTo>
                <a:cubicBezTo>
                  <a:pt x="7014608" y="3308351"/>
                  <a:pt x="7094340" y="3256603"/>
                  <a:pt x="7153272" y="3192205"/>
                </a:cubicBezTo>
                <a:close/>
                <a:moveTo>
                  <a:pt x="3630613" y="2988663"/>
                </a:moveTo>
                <a:cubicBezTo>
                  <a:pt x="3446592" y="2982913"/>
                  <a:pt x="3292475" y="3049610"/>
                  <a:pt x="3292475" y="3184155"/>
                </a:cubicBezTo>
                <a:cubicBezTo>
                  <a:pt x="3292475" y="3264652"/>
                  <a:pt x="3328130" y="3308351"/>
                  <a:pt x="3410938" y="3308351"/>
                </a:cubicBezTo>
                <a:cubicBezTo>
                  <a:pt x="3491448" y="3308351"/>
                  <a:pt x="3570806" y="3256603"/>
                  <a:pt x="3630613" y="3192205"/>
                </a:cubicBezTo>
                <a:close/>
                <a:moveTo>
                  <a:pt x="1193580" y="2566988"/>
                </a:moveTo>
                <a:cubicBezTo>
                  <a:pt x="1051144" y="2566988"/>
                  <a:pt x="981074" y="2649873"/>
                  <a:pt x="981074" y="2938821"/>
                </a:cubicBezTo>
                <a:cubicBezTo>
                  <a:pt x="981074" y="3223163"/>
                  <a:pt x="1051144" y="3308351"/>
                  <a:pt x="1193580" y="3308351"/>
                </a:cubicBezTo>
                <a:cubicBezTo>
                  <a:pt x="1336016" y="3308351"/>
                  <a:pt x="1404937" y="3223163"/>
                  <a:pt x="1404937" y="2942274"/>
                </a:cubicBezTo>
                <a:cubicBezTo>
                  <a:pt x="1404937" y="2649873"/>
                  <a:pt x="1336016" y="2566988"/>
                  <a:pt x="1193580" y="2566988"/>
                </a:cubicBezTo>
                <a:close/>
                <a:moveTo>
                  <a:pt x="11671297" y="2560638"/>
                </a:moveTo>
                <a:cubicBezTo>
                  <a:pt x="11568717" y="2560638"/>
                  <a:pt x="11485559" y="2662631"/>
                  <a:pt x="11485559" y="2788445"/>
                </a:cubicBezTo>
                <a:cubicBezTo>
                  <a:pt x="11485559" y="2914259"/>
                  <a:pt x="11568717" y="3016252"/>
                  <a:pt x="11671297" y="3016252"/>
                </a:cubicBezTo>
                <a:cubicBezTo>
                  <a:pt x="11773877" y="3016252"/>
                  <a:pt x="11857035" y="2914259"/>
                  <a:pt x="11857035" y="2788445"/>
                </a:cubicBezTo>
                <a:cubicBezTo>
                  <a:pt x="11857035" y="2662631"/>
                  <a:pt x="11773877" y="2560638"/>
                  <a:pt x="11671297" y="2560638"/>
                </a:cubicBezTo>
                <a:close/>
                <a:moveTo>
                  <a:pt x="9104310" y="2560638"/>
                </a:moveTo>
                <a:cubicBezTo>
                  <a:pt x="9001730" y="2560638"/>
                  <a:pt x="8918572" y="2662631"/>
                  <a:pt x="8918572" y="2788445"/>
                </a:cubicBezTo>
                <a:cubicBezTo>
                  <a:pt x="8918572" y="2914259"/>
                  <a:pt x="9001730" y="3016252"/>
                  <a:pt x="9104310" y="3016252"/>
                </a:cubicBezTo>
                <a:cubicBezTo>
                  <a:pt x="9206890" y="3016252"/>
                  <a:pt x="9290048" y="2914259"/>
                  <a:pt x="9290048" y="2788445"/>
                </a:cubicBezTo>
                <a:cubicBezTo>
                  <a:pt x="9290048" y="2662631"/>
                  <a:pt x="9206890" y="2560638"/>
                  <a:pt x="9104310" y="2560638"/>
                </a:cubicBezTo>
                <a:close/>
                <a:moveTo>
                  <a:pt x="9729784" y="2413000"/>
                </a:moveTo>
                <a:lnTo>
                  <a:pt x="9945684" y="2413000"/>
                </a:lnTo>
                <a:lnTo>
                  <a:pt x="9945684" y="3462338"/>
                </a:lnTo>
                <a:lnTo>
                  <a:pt x="9729784" y="3462338"/>
                </a:lnTo>
                <a:close/>
                <a:moveTo>
                  <a:pt x="11673475" y="2386013"/>
                </a:moveTo>
                <a:cubicBezTo>
                  <a:pt x="11728758" y="2386013"/>
                  <a:pt x="11780585" y="2396380"/>
                  <a:pt x="11824350" y="2412507"/>
                </a:cubicBezTo>
                <a:cubicBezTo>
                  <a:pt x="11824350" y="2412507"/>
                  <a:pt x="11824350" y="2412507"/>
                  <a:pt x="12149134" y="2412507"/>
                </a:cubicBezTo>
                <a:cubicBezTo>
                  <a:pt x="12149134" y="2412507"/>
                  <a:pt x="12149134" y="2412507"/>
                  <a:pt x="12149134" y="2606026"/>
                </a:cubicBezTo>
                <a:cubicBezTo>
                  <a:pt x="12149134" y="2606026"/>
                  <a:pt x="12149134" y="2606026"/>
                  <a:pt x="12004018" y="2597962"/>
                </a:cubicBezTo>
                <a:cubicBezTo>
                  <a:pt x="12042024" y="2647494"/>
                  <a:pt x="12055845" y="2707393"/>
                  <a:pt x="12055845" y="2790329"/>
                </a:cubicBezTo>
                <a:cubicBezTo>
                  <a:pt x="12055845" y="3027620"/>
                  <a:pt x="11901515" y="3190038"/>
                  <a:pt x="11671172" y="3190038"/>
                </a:cubicBezTo>
                <a:cubicBezTo>
                  <a:pt x="11626255" y="3190038"/>
                  <a:pt x="11604372" y="3187734"/>
                  <a:pt x="11568669" y="3178519"/>
                </a:cubicBezTo>
                <a:cubicBezTo>
                  <a:pt x="11529511" y="3206165"/>
                  <a:pt x="11503021" y="3223443"/>
                  <a:pt x="11503021" y="3259152"/>
                </a:cubicBezTo>
                <a:cubicBezTo>
                  <a:pt x="11503021" y="3369734"/>
                  <a:pt x="12141072" y="3239570"/>
                  <a:pt x="12141072" y="3617393"/>
                </a:cubicBezTo>
                <a:cubicBezTo>
                  <a:pt x="12141072" y="3845469"/>
                  <a:pt x="11901515" y="3956051"/>
                  <a:pt x="11642379" y="3956051"/>
                </a:cubicBezTo>
                <a:cubicBezTo>
                  <a:pt x="11380940" y="3956051"/>
                  <a:pt x="11209334" y="3860443"/>
                  <a:pt x="11209334" y="3692266"/>
                </a:cubicBezTo>
                <a:cubicBezTo>
                  <a:pt x="11209334" y="3581684"/>
                  <a:pt x="11279589" y="3502203"/>
                  <a:pt x="11389002" y="3443456"/>
                </a:cubicBezTo>
                <a:cubicBezTo>
                  <a:pt x="11341781" y="3418114"/>
                  <a:pt x="11300320" y="3377798"/>
                  <a:pt x="11300320" y="3294861"/>
                </a:cubicBezTo>
                <a:cubicBezTo>
                  <a:pt x="11300320" y="3211924"/>
                  <a:pt x="11359057" y="3156633"/>
                  <a:pt x="11425857" y="3109405"/>
                </a:cubicBezTo>
                <a:cubicBezTo>
                  <a:pt x="11337174" y="3041443"/>
                  <a:pt x="11284196" y="2933165"/>
                  <a:pt x="11284196" y="2785722"/>
                </a:cubicBezTo>
                <a:cubicBezTo>
                  <a:pt x="11284196" y="2542671"/>
                  <a:pt x="11438525" y="2386013"/>
                  <a:pt x="11673475" y="2386013"/>
                </a:cubicBezTo>
                <a:close/>
                <a:moveTo>
                  <a:pt x="10753408" y="2386013"/>
                </a:moveTo>
                <a:cubicBezTo>
                  <a:pt x="10943213" y="2386013"/>
                  <a:pt x="11061697" y="2491919"/>
                  <a:pt x="11061697" y="2720997"/>
                </a:cubicBezTo>
                <a:cubicBezTo>
                  <a:pt x="11061697" y="2720997"/>
                  <a:pt x="11061697" y="2720997"/>
                  <a:pt x="11061697" y="3462338"/>
                </a:cubicBezTo>
                <a:cubicBezTo>
                  <a:pt x="11061697" y="3462338"/>
                  <a:pt x="11061697" y="3462338"/>
                  <a:pt x="10846585" y="3462338"/>
                </a:cubicBezTo>
                <a:cubicBezTo>
                  <a:pt x="10846585" y="3462338"/>
                  <a:pt x="10846585" y="3462338"/>
                  <a:pt x="10846585" y="2764741"/>
                </a:cubicBezTo>
                <a:cubicBezTo>
                  <a:pt x="10846585" y="2635812"/>
                  <a:pt x="10802873" y="2590918"/>
                  <a:pt x="10683238" y="2590918"/>
                </a:cubicBezTo>
                <a:cubicBezTo>
                  <a:pt x="10603865" y="2590918"/>
                  <a:pt x="10516440" y="2624301"/>
                  <a:pt x="10449721" y="2668045"/>
                </a:cubicBezTo>
                <a:lnTo>
                  <a:pt x="10449721" y="3462338"/>
                </a:lnTo>
                <a:cubicBezTo>
                  <a:pt x="10449721" y="3462338"/>
                  <a:pt x="10449721" y="3462338"/>
                  <a:pt x="10234609" y="3462338"/>
                </a:cubicBezTo>
                <a:cubicBezTo>
                  <a:pt x="10234609" y="3462338"/>
                  <a:pt x="10234609" y="3462338"/>
                  <a:pt x="10234609" y="2412489"/>
                </a:cubicBezTo>
                <a:cubicBezTo>
                  <a:pt x="10234609" y="2412489"/>
                  <a:pt x="10234609" y="2412489"/>
                  <a:pt x="10427865" y="2412489"/>
                </a:cubicBezTo>
                <a:cubicBezTo>
                  <a:pt x="10427865" y="2412489"/>
                  <a:pt x="10427865" y="2412489"/>
                  <a:pt x="10427865" y="2506884"/>
                </a:cubicBezTo>
                <a:cubicBezTo>
                  <a:pt x="10510688" y="2445873"/>
                  <a:pt x="10613068" y="2386013"/>
                  <a:pt x="10753408" y="2386013"/>
                </a:cubicBezTo>
                <a:close/>
                <a:moveTo>
                  <a:pt x="9106488" y="2386013"/>
                </a:moveTo>
                <a:cubicBezTo>
                  <a:pt x="9162923" y="2386013"/>
                  <a:pt x="9213598" y="2396380"/>
                  <a:pt x="9257363" y="2412507"/>
                </a:cubicBezTo>
                <a:cubicBezTo>
                  <a:pt x="9257363" y="2412507"/>
                  <a:pt x="9257363" y="2412507"/>
                  <a:pt x="9582147" y="2412507"/>
                </a:cubicBezTo>
                <a:cubicBezTo>
                  <a:pt x="9582147" y="2412507"/>
                  <a:pt x="9582147" y="2412507"/>
                  <a:pt x="9582147" y="2606026"/>
                </a:cubicBezTo>
                <a:cubicBezTo>
                  <a:pt x="9582147" y="2606026"/>
                  <a:pt x="9582147" y="2606026"/>
                  <a:pt x="9437031" y="2597962"/>
                </a:cubicBezTo>
                <a:cubicBezTo>
                  <a:pt x="9475037" y="2647494"/>
                  <a:pt x="9488858" y="2707393"/>
                  <a:pt x="9488858" y="2790329"/>
                </a:cubicBezTo>
                <a:cubicBezTo>
                  <a:pt x="9488858" y="3027620"/>
                  <a:pt x="9334528" y="3190038"/>
                  <a:pt x="9105337" y="3190038"/>
                </a:cubicBezTo>
                <a:cubicBezTo>
                  <a:pt x="9059268" y="3190038"/>
                  <a:pt x="9037385" y="3187734"/>
                  <a:pt x="9001682" y="3178519"/>
                </a:cubicBezTo>
                <a:cubicBezTo>
                  <a:pt x="8962524" y="3206165"/>
                  <a:pt x="8936035" y="3223443"/>
                  <a:pt x="8936035" y="3259152"/>
                </a:cubicBezTo>
                <a:cubicBezTo>
                  <a:pt x="8936035" y="3369734"/>
                  <a:pt x="9574085" y="3239570"/>
                  <a:pt x="9574085" y="3617393"/>
                </a:cubicBezTo>
                <a:cubicBezTo>
                  <a:pt x="9574085" y="3845469"/>
                  <a:pt x="9334528" y="3956051"/>
                  <a:pt x="9075392" y="3956051"/>
                </a:cubicBezTo>
                <a:cubicBezTo>
                  <a:pt x="8813953" y="3956051"/>
                  <a:pt x="8642347" y="3860443"/>
                  <a:pt x="8642347" y="3692266"/>
                </a:cubicBezTo>
                <a:cubicBezTo>
                  <a:pt x="8642347" y="3581684"/>
                  <a:pt x="8712602" y="3502203"/>
                  <a:pt x="8822015" y="3443456"/>
                </a:cubicBezTo>
                <a:cubicBezTo>
                  <a:pt x="8774794" y="3418114"/>
                  <a:pt x="8733333" y="3377798"/>
                  <a:pt x="8733333" y="3294861"/>
                </a:cubicBezTo>
                <a:cubicBezTo>
                  <a:pt x="8733333" y="3211924"/>
                  <a:pt x="8792070" y="3156633"/>
                  <a:pt x="8860021" y="3109405"/>
                </a:cubicBezTo>
                <a:cubicBezTo>
                  <a:pt x="8770187" y="3041443"/>
                  <a:pt x="8717209" y="2933165"/>
                  <a:pt x="8717209" y="2785722"/>
                </a:cubicBezTo>
                <a:cubicBezTo>
                  <a:pt x="8717209" y="2542671"/>
                  <a:pt x="8871538" y="2386013"/>
                  <a:pt x="9106488" y="2386013"/>
                </a:cubicBezTo>
                <a:close/>
                <a:moveTo>
                  <a:pt x="8186695" y="2386013"/>
                </a:moveTo>
                <a:cubicBezTo>
                  <a:pt x="8376599" y="2386013"/>
                  <a:pt x="8496297" y="2491919"/>
                  <a:pt x="8496297" y="2720997"/>
                </a:cubicBezTo>
                <a:cubicBezTo>
                  <a:pt x="8496297" y="2720997"/>
                  <a:pt x="8496297" y="2720997"/>
                  <a:pt x="8496297" y="3462338"/>
                </a:cubicBezTo>
                <a:cubicBezTo>
                  <a:pt x="8496297" y="3462338"/>
                  <a:pt x="8496297" y="3462338"/>
                  <a:pt x="8279921" y="3462338"/>
                </a:cubicBezTo>
                <a:cubicBezTo>
                  <a:pt x="8279921" y="3462338"/>
                  <a:pt x="8279921" y="3462338"/>
                  <a:pt x="8279921" y="2764741"/>
                </a:cubicBezTo>
                <a:cubicBezTo>
                  <a:pt x="8279921" y="2635812"/>
                  <a:pt x="8236185" y="2590918"/>
                  <a:pt x="8116487" y="2590918"/>
                </a:cubicBezTo>
                <a:cubicBezTo>
                  <a:pt x="8037073" y="2590918"/>
                  <a:pt x="7949601" y="2624301"/>
                  <a:pt x="7882847" y="2668045"/>
                </a:cubicBezTo>
                <a:lnTo>
                  <a:pt x="7882847" y="3462338"/>
                </a:lnTo>
                <a:cubicBezTo>
                  <a:pt x="7882847" y="3462338"/>
                  <a:pt x="7882847" y="3462338"/>
                  <a:pt x="7667622" y="3462338"/>
                </a:cubicBezTo>
                <a:cubicBezTo>
                  <a:pt x="7667622" y="3462338"/>
                  <a:pt x="7667622" y="3462338"/>
                  <a:pt x="7667622" y="2412489"/>
                </a:cubicBezTo>
                <a:cubicBezTo>
                  <a:pt x="7667622" y="2412489"/>
                  <a:pt x="7667622" y="2412489"/>
                  <a:pt x="7860979" y="2412489"/>
                </a:cubicBezTo>
                <a:cubicBezTo>
                  <a:pt x="7860979" y="2412489"/>
                  <a:pt x="7860979" y="2412489"/>
                  <a:pt x="7860979" y="2506884"/>
                </a:cubicBezTo>
                <a:cubicBezTo>
                  <a:pt x="7943847" y="2445873"/>
                  <a:pt x="8047431" y="2386013"/>
                  <a:pt x="8186695" y="2386013"/>
                </a:cubicBezTo>
                <a:close/>
                <a:moveTo>
                  <a:pt x="7011672" y="2386013"/>
                </a:moveTo>
                <a:cubicBezTo>
                  <a:pt x="7229181" y="2386013"/>
                  <a:pt x="7367282" y="2497682"/>
                  <a:pt x="7367282" y="2685332"/>
                </a:cubicBezTo>
                <a:cubicBezTo>
                  <a:pt x="7367282" y="2685332"/>
                  <a:pt x="7367282" y="2685332"/>
                  <a:pt x="7367282" y="3233317"/>
                </a:cubicBezTo>
                <a:cubicBezTo>
                  <a:pt x="7367282" y="3282819"/>
                  <a:pt x="7391450" y="3304693"/>
                  <a:pt x="7424824" y="3304693"/>
                </a:cubicBezTo>
                <a:cubicBezTo>
                  <a:pt x="7458198" y="3304693"/>
                  <a:pt x="7493874" y="3288575"/>
                  <a:pt x="7527249" y="3262097"/>
                </a:cubicBezTo>
                <a:cubicBezTo>
                  <a:pt x="7527249" y="3262097"/>
                  <a:pt x="7527249" y="3262097"/>
                  <a:pt x="7542210" y="3418664"/>
                </a:cubicBezTo>
                <a:cubicBezTo>
                  <a:pt x="7501930" y="3460108"/>
                  <a:pt x="7430578" y="3487738"/>
                  <a:pt x="7359226" y="3487738"/>
                </a:cubicBezTo>
                <a:cubicBezTo>
                  <a:pt x="7284421" y="3487738"/>
                  <a:pt x="7193505" y="3456655"/>
                  <a:pt x="7184298" y="3341532"/>
                </a:cubicBezTo>
                <a:cubicBezTo>
                  <a:pt x="7104890" y="3440537"/>
                  <a:pt x="6992108" y="3487738"/>
                  <a:pt x="6881627" y="3487738"/>
                </a:cubicBezTo>
                <a:cubicBezTo>
                  <a:pt x="6717057" y="3487738"/>
                  <a:pt x="6600822" y="3393337"/>
                  <a:pt x="6600822" y="3203385"/>
                </a:cubicBezTo>
                <a:cubicBezTo>
                  <a:pt x="6600822" y="2933997"/>
                  <a:pt x="6857459" y="2823479"/>
                  <a:pt x="7152075" y="2825782"/>
                </a:cubicBezTo>
                <a:cubicBezTo>
                  <a:pt x="7152075" y="2825782"/>
                  <a:pt x="7152075" y="2825782"/>
                  <a:pt x="7152075" y="2704903"/>
                </a:cubicBezTo>
                <a:cubicBezTo>
                  <a:pt x="7152075" y="2605897"/>
                  <a:pt x="7086477" y="2566756"/>
                  <a:pt x="6997862" y="2566756"/>
                </a:cubicBezTo>
                <a:cubicBezTo>
                  <a:pt x="6904644" y="2566756"/>
                  <a:pt x="6827537" y="2619712"/>
                  <a:pt x="6827537" y="2729079"/>
                </a:cubicBezTo>
                <a:cubicBezTo>
                  <a:pt x="6827537" y="2729079"/>
                  <a:pt x="6827537" y="2729079"/>
                  <a:pt x="6637649" y="2708357"/>
                </a:cubicBezTo>
                <a:cubicBezTo>
                  <a:pt x="6644554" y="2495380"/>
                  <a:pt x="6813727" y="2386013"/>
                  <a:pt x="7011672" y="2386013"/>
                </a:cubicBezTo>
                <a:close/>
                <a:moveTo>
                  <a:pt x="5006768" y="2386013"/>
                </a:moveTo>
                <a:cubicBezTo>
                  <a:pt x="5259781" y="2386013"/>
                  <a:pt x="5356386" y="2542580"/>
                  <a:pt x="5360985" y="2746347"/>
                </a:cubicBezTo>
                <a:cubicBezTo>
                  <a:pt x="5295433" y="2752103"/>
                  <a:pt x="5232179" y="2759011"/>
                  <a:pt x="5166625" y="2765918"/>
                </a:cubicBezTo>
                <a:cubicBezTo>
                  <a:pt x="5160876" y="2663459"/>
                  <a:pt x="5117174" y="2566756"/>
                  <a:pt x="4998719" y="2566756"/>
                </a:cubicBezTo>
                <a:cubicBezTo>
                  <a:pt x="4868761" y="2566756"/>
                  <a:pt x="4808959" y="2641585"/>
                  <a:pt x="4808959" y="2938602"/>
                </a:cubicBezTo>
                <a:cubicBezTo>
                  <a:pt x="4808959" y="3234468"/>
                  <a:pt x="4898663" y="3308146"/>
                  <a:pt x="5053921" y="3308146"/>
                </a:cubicBezTo>
                <a:cubicBezTo>
                  <a:pt x="5179276" y="3308146"/>
                  <a:pt x="5259781" y="3255190"/>
                  <a:pt x="5319583" y="3213746"/>
                </a:cubicBezTo>
                <a:cubicBezTo>
                  <a:pt x="5319583" y="3213746"/>
                  <a:pt x="5319583" y="3213746"/>
                  <a:pt x="5360985" y="3373766"/>
                </a:cubicBezTo>
                <a:cubicBezTo>
                  <a:pt x="5271281" y="3434781"/>
                  <a:pt x="5163176" y="3487738"/>
                  <a:pt x="5011370" y="3487738"/>
                </a:cubicBezTo>
                <a:cubicBezTo>
                  <a:pt x="4738805" y="3487738"/>
                  <a:pt x="4584698" y="3316205"/>
                  <a:pt x="4584698" y="2936300"/>
                </a:cubicBezTo>
                <a:cubicBezTo>
                  <a:pt x="4584698" y="2570209"/>
                  <a:pt x="4716954" y="2386013"/>
                  <a:pt x="5006768" y="2386013"/>
                </a:cubicBezTo>
                <a:close/>
                <a:moveTo>
                  <a:pt x="3489012" y="2386013"/>
                </a:moveTo>
                <a:cubicBezTo>
                  <a:pt x="3707672" y="2386013"/>
                  <a:pt x="3845772" y="2497682"/>
                  <a:pt x="3845772" y="2685332"/>
                </a:cubicBezTo>
                <a:cubicBezTo>
                  <a:pt x="3845772" y="2685332"/>
                  <a:pt x="3845772" y="2685332"/>
                  <a:pt x="3845772" y="3233317"/>
                </a:cubicBezTo>
                <a:cubicBezTo>
                  <a:pt x="3845772" y="3282819"/>
                  <a:pt x="3868790" y="3304693"/>
                  <a:pt x="3903315" y="3304693"/>
                </a:cubicBezTo>
                <a:cubicBezTo>
                  <a:pt x="3936689" y="3304693"/>
                  <a:pt x="3972366" y="3288575"/>
                  <a:pt x="4005740" y="3262097"/>
                </a:cubicBezTo>
                <a:cubicBezTo>
                  <a:pt x="4005740" y="3262097"/>
                  <a:pt x="4005740" y="3262097"/>
                  <a:pt x="4019550" y="3418664"/>
                </a:cubicBezTo>
                <a:cubicBezTo>
                  <a:pt x="3980422" y="3460108"/>
                  <a:pt x="3909068" y="3487738"/>
                  <a:pt x="3837717" y="3487738"/>
                </a:cubicBezTo>
                <a:cubicBezTo>
                  <a:pt x="3762913" y="3487738"/>
                  <a:pt x="3671996" y="3456655"/>
                  <a:pt x="3661638" y="3341532"/>
                </a:cubicBezTo>
                <a:cubicBezTo>
                  <a:pt x="3582231" y="3440537"/>
                  <a:pt x="3469449" y="3487738"/>
                  <a:pt x="3358968" y="3487738"/>
                </a:cubicBezTo>
                <a:cubicBezTo>
                  <a:pt x="3195548" y="3487738"/>
                  <a:pt x="3078162" y="3393337"/>
                  <a:pt x="3078162" y="3203385"/>
                </a:cubicBezTo>
                <a:cubicBezTo>
                  <a:pt x="3078162" y="2933997"/>
                  <a:pt x="3335951" y="2823479"/>
                  <a:pt x="3630567" y="2825782"/>
                </a:cubicBezTo>
                <a:cubicBezTo>
                  <a:pt x="3630567" y="2825782"/>
                  <a:pt x="3630567" y="2825782"/>
                  <a:pt x="3630567" y="2704903"/>
                </a:cubicBezTo>
                <a:cubicBezTo>
                  <a:pt x="3630567" y="2605897"/>
                  <a:pt x="3564970" y="2566756"/>
                  <a:pt x="3475203" y="2566756"/>
                </a:cubicBezTo>
                <a:cubicBezTo>
                  <a:pt x="3383135" y="2566756"/>
                  <a:pt x="3306028" y="2619712"/>
                  <a:pt x="3306028" y="2729079"/>
                </a:cubicBezTo>
                <a:cubicBezTo>
                  <a:pt x="3306028" y="2729079"/>
                  <a:pt x="3306028" y="2729079"/>
                  <a:pt x="3116140" y="2708357"/>
                </a:cubicBezTo>
                <a:cubicBezTo>
                  <a:pt x="3121895" y="2495380"/>
                  <a:pt x="3292219" y="2386013"/>
                  <a:pt x="3489012" y="2386013"/>
                </a:cubicBezTo>
                <a:close/>
                <a:moveTo>
                  <a:pt x="2305691" y="2386013"/>
                </a:moveTo>
                <a:cubicBezTo>
                  <a:pt x="2460896" y="2386013"/>
                  <a:pt x="2490787" y="2528755"/>
                  <a:pt x="2490787" y="2683009"/>
                </a:cubicBezTo>
                <a:cubicBezTo>
                  <a:pt x="2490787" y="2683009"/>
                  <a:pt x="2490787" y="2683009"/>
                  <a:pt x="2306841" y="2704881"/>
                </a:cubicBezTo>
                <a:cubicBezTo>
                  <a:pt x="2305691" y="2641568"/>
                  <a:pt x="2298793" y="2597824"/>
                  <a:pt x="2240160" y="2597824"/>
                </a:cubicBezTo>
                <a:cubicBezTo>
                  <a:pt x="2182677" y="2597824"/>
                  <a:pt x="2121744" y="2646173"/>
                  <a:pt x="2059662" y="2708335"/>
                </a:cubicBezTo>
                <a:cubicBezTo>
                  <a:pt x="2059662" y="2708335"/>
                  <a:pt x="2059662" y="2708335"/>
                  <a:pt x="2059662" y="3462338"/>
                </a:cubicBezTo>
                <a:cubicBezTo>
                  <a:pt x="2059662" y="3462338"/>
                  <a:pt x="2059662" y="3462338"/>
                  <a:pt x="1844674" y="3462338"/>
                </a:cubicBezTo>
                <a:cubicBezTo>
                  <a:pt x="1844674" y="3462338"/>
                  <a:pt x="1844674" y="3462338"/>
                  <a:pt x="1844674" y="2412489"/>
                </a:cubicBezTo>
                <a:cubicBezTo>
                  <a:pt x="1844674" y="2412489"/>
                  <a:pt x="1844674" y="2412489"/>
                  <a:pt x="2038968" y="2412489"/>
                </a:cubicBezTo>
                <a:cubicBezTo>
                  <a:pt x="2038968" y="2412489"/>
                  <a:pt x="2038968" y="2412489"/>
                  <a:pt x="2038968" y="2514942"/>
                </a:cubicBezTo>
                <a:cubicBezTo>
                  <a:pt x="2125194" y="2422850"/>
                  <a:pt x="2212568" y="2386013"/>
                  <a:pt x="2305691" y="2386013"/>
                </a:cubicBezTo>
                <a:close/>
                <a:moveTo>
                  <a:pt x="1194158" y="2386013"/>
                </a:moveTo>
                <a:cubicBezTo>
                  <a:pt x="1488986" y="2386013"/>
                  <a:pt x="1627187" y="2544882"/>
                  <a:pt x="1627187" y="2942056"/>
                </a:cubicBezTo>
                <a:cubicBezTo>
                  <a:pt x="1627187" y="3305844"/>
                  <a:pt x="1477469" y="3487738"/>
                  <a:pt x="1194158" y="3487738"/>
                </a:cubicBezTo>
                <a:cubicBezTo>
                  <a:pt x="917756" y="3487738"/>
                  <a:pt x="758824" y="3330020"/>
                  <a:pt x="758824" y="2938602"/>
                </a:cubicBezTo>
                <a:cubicBezTo>
                  <a:pt x="758824" y="2552941"/>
                  <a:pt x="910846" y="2386013"/>
                  <a:pt x="1194158" y="2386013"/>
                </a:cubicBezTo>
                <a:close/>
                <a:moveTo>
                  <a:pt x="9729784" y="2038350"/>
                </a:moveTo>
                <a:lnTo>
                  <a:pt x="9945684" y="2038350"/>
                </a:lnTo>
                <a:lnTo>
                  <a:pt x="9945684" y="2271713"/>
                </a:lnTo>
                <a:lnTo>
                  <a:pt x="9729784" y="2271713"/>
                </a:lnTo>
                <a:close/>
                <a:moveTo>
                  <a:pt x="5788935" y="1979613"/>
                </a:moveTo>
                <a:cubicBezTo>
                  <a:pt x="5788935" y="1979613"/>
                  <a:pt x="5788935" y="1979613"/>
                  <a:pt x="5788935" y="2491136"/>
                </a:cubicBezTo>
                <a:cubicBezTo>
                  <a:pt x="5868349" y="2433532"/>
                  <a:pt x="5967329" y="2385144"/>
                  <a:pt x="6093933" y="2385144"/>
                </a:cubicBezTo>
                <a:cubicBezTo>
                  <a:pt x="6283837" y="2385144"/>
                  <a:pt x="6402384" y="2491136"/>
                  <a:pt x="6402384" y="2720399"/>
                </a:cubicBezTo>
                <a:cubicBezTo>
                  <a:pt x="6402384" y="2720399"/>
                  <a:pt x="6402384" y="2720399"/>
                  <a:pt x="6402384" y="3462338"/>
                </a:cubicBezTo>
                <a:cubicBezTo>
                  <a:pt x="6402384" y="3462338"/>
                  <a:pt x="6402384" y="3462338"/>
                  <a:pt x="6187158" y="3462338"/>
                </a:cubicBezTo>
                <a:cubicBezTo>
                  <a:pt x="6187158" y="3462338"/>
                  <a:pt x="6187158" y="3462338"/>
                  <a:pt x="6187158" y="2764178"/>
                </a:cubicBezTo>
                <a:cubicBezTo>
                  <a:pt x="6187158" y="2635145"/>
                  <a:pt x="6143423" y="2590214"/>
                  <a:pt x="6022574" y="2590214"/>
                </a:cubicBezTo>
                <a:cubicBezTo>
                  <a:pt x="5943160" y="2590214"/>
                  <a:pt x="5856840" y="2623625"/>
                  <a:pt x="5788935" y="2667404"/>
                </a:cubicBezTo>
                <a:cubicBezTo>
                  <a:pt x="5788935" y="2667404"/>
                  <a:pt x="5788935" y="2667404"/>
                  <a:pt x="5788935" y="3462338"/>
                </a:cubicBezTo>
                <a:cubicBezTo>
                  <a:pt x="5788935" y="3462338"/>
                  <a:pt x="5788935" y="3462338"/>
                  <a:pt x="5573710" y="3462338"/>
                </a:cubicBezTo>
                <a:cubicBezTo>
                  <a:pt x="5573710" y="3462338"/>
                  <a:pt x="5573710" y="3462338"/>
                  <a:pt x="5573710" y="2019936"/>
                </a:cubicBezTo>
                <a:cubicBezTo>
                  <a:pt x="5573710" y="2019936"/>
                  <a:pt x="5573710" y="2019936"/>
                  <a:pt x="5788935" y="1979613"/>
                </a:cubicBezTo>
                <a:close/>
                <a:moveTo>
                  <a:pt x="631653" y="1979613"/>
                </a:moveTo>
                <a:cubicBezTo>
                  <a:pt x="705289" y="1979613"/>
                  <a:pt x="774322" y="1991125"/>
                  <a:pt x="831850" y="2012998"/>
                </a:cubicBezTo>
                <a:cubicBezTo>
                  <a:pt x="831850" y="2012998"/>
                  <a:pt x="831850" y="2012998"/>
                  <a:pt x="793881" y="2186834"/>
                </a:cubicBezTo>
                <a:cubicBezTo>
                  <a:pt x="752461" y="2170716"/>
                  <a:pt x="700687" y="2161507"/>
                  <a:pt x="645460" y="2161507"/>
                </a:cubicBezTo>
                <a:cubicBezTo>
                  <a:pt x="545362" y="2161507"/>
                  <a:pt x="471727" y="2211009"/>
                  <a:pt x="471727" y="2335342"/>
                </a:cubicBezTo>
                <a:lnTo>
                  <a:pt x="471727" y="2412474"/>
                </a:lnTo>
                <a:cubicBezTo>
                  <a:pt x="471727" y="2412474"/>
                  <a:pt x="471727" y="2412474"/>
                  <a:pt x="730601" y="2412474"/>
                </a:cubicBezTo>
                <a:cubicBezTo>
                  <a:pt x="730601" y="2412474"/>
                  <a:pt x="730601" y="2412474"/>
                  <a:pt x="705289" y="2586309"/>
                </a:cubicBezTo>
                <a:cubicBezTo>
                  <a:pt x="705289" y="2586309"/>
                  <a:pt x="705289" y="2586309"/>
                  <a:pt x="471727" y="2586309"/>
                </a:cubicBezTo>
                <a:cubicBezTo>
                  <a:pt x="471727" y="2586309"/>
                  <a:pt x="471727" y="2586309"/>
                  <a:pt x="471727" y="3622412"/>
                </a:cubicBezTo>
                <a:cubicBezTo>
                  <a:pt x="471727" y="3796247"/>
                  <a:pt x="350919" y="3881438"/>
                  <a:pt x="207100" y="3881438"/>
                </a:cubicBezTo>
                <a:cubicBezTo>
                  <a:pt x="140367" y="3881438"/>
                  <a:pt x="64431" y="3864169"/>
                  <a:pt x="0" y="3828481"/>
                </a:cubicBezTo>
                <a:cubicBezTo>
                  <a:pt x="0" y="3828481"/>
                  <a:pt x="0" y="3828481"/>
                  <a:pt x="33366" y="3655798"/>
                </a:cubicBezTo>
                <a:cubicBezTo>
                  <a:pt x="72485" y="3674217"/>
                  <a:pt x="118507" y="3690334"/>
                  <a:pt x="157626" y="3690334"/>
                </a:cubicBezTo>
                <a:cubicBezTo>
                  <a:pt x="218605" y="3690334"/>
                  <a:pt x="256573" y="3660402"/>
                  <a:pt x="256573" y="3580968"/>
                </a:cubicBezTo>
                <a:cubicBezTo>
                  <a:pt x="256573" y="3580968"/>
                  <a:pt x="256573" y="3580968"/>
                  <a:pt x="256573" y="2586309"/>
                </a:cubicBezTo>
                <a:cubicBezTo>
                  <a:pt x="256573" y="2586309"/>
                  <a:pt x="256573" y="2586309"/>
                  <a:pt x="110453" y="2586309"/>
                </a:cubicBezTo>
                <a:cubicBezTo>
                  <a:pt x="110453" y="2586309"/>
                  <a:pt x="110453" y="2586309"/>
                  <a:pt x="110453" y="2412474"/>
                </a:cubicBezTo>
                <a:cubicBezTo>
                  <a:pt x="110453" y="2412474"/>
                  <a:pt x="110453" y="2412474"/>
                  <a:pt x="256573" y="2412474"/>
                </a:cubicBezTo>
                <a:cubicBezTo>
                  <a:pt x="256573" y="2412474"/>
                  <a:pt x="256573" y="2412474"/>
                  <a:pt x="256573" y="2341098"/>
                </a:cubicBezTo>
                <a:cubicBezTo>
                  <a:pt x="256573" y="2085526"/>
                  <a:pt x="413048" y="1979613"/>
                  <a:pt x="631653" y="1979613"/>
                </a:cubicBezTo>
                <a:close/>
                <a:moveTo>
                  <a:pt x="9729785" y="1009050"/>
                </a:moveTo>
                <a:cubicBezTo>
                  <a:pt x="9545764" y="1003300"/>
                  <a:pt x="9391647" y="1069998"/>
                  <a:pt x="9391647" y="1204543"/>
                </a:cubicBezTo>
                <a:cubicBezTo>
                  <a:pt x="9391647" y="1285040"/>
                  <a:pt x="9427301" y="1328738"/>
                  <a:pt x="9510110" y="1328738"/>
                </a:cubicBezTo>
                <a:cubicBezTo>
                  <a:pt x="9590619" y="1328738"/>
                  <a:pt x="9669978" y="1276990"/>
                  <a:pt x="9729785" y="1212592"/>
                </a:cubicBezTo>
                <a:close/>
                <a:moveTo>
                  <a:pt x="8612737" y="601663"/>
                </a:moveTo>
                <a:cubicBezTo>
                  <a:pt x="8527601" y="601663"/>
                  <a:pt x="8470076" y="631575"/>
                  <a:pt x="8401047" y="675291"/>
                </a:cubicBezTo>
                <a:cubicBezTo>
                  <a:pt x="8401047" y="675291"/>
                  <a:pt x="8401047" y="675291"/>
                  <a:pt x="8401047" y="1270066"/>
                </a:cubicBezTo>
                <a:cubicBezTo>
                  <a:pt x="8462023" y="1309181"/>
                  <a:pt x="8525300" y="1328738"/>
                  <a:pt x="8587427" y="1328738"/>
                </a:cubicBezTo>
                <a:cubicBezTo>
                  <a:pt x="8711680" y="1328738"/>
                  <a:pt x="8810622" y="1232102"/>
                  <a:pt x="8810622" y="947944"/>
                </a:cubicBezTo>
                <a:cubicBezTo>
                  <a:pt x="8810622" y="668388"/>
                  <a:pt x="8712830" y="601663"/>
                  <a:pt x="8612737" y="601663"/>
                </a:cubicBezTo>
                <a:close/>
                <a:moveTo>
                  <a:pt x="7072977" y="587375"/>
                </a:moveTo>
                <a:cubicBezTo>
                  <a:pt x="6945621" y="587375"/>
                  <a:pt x="6890548" y="664687"/>
                  <a:pt x="6880222" y="849313"/>
                </a:cubicBezTo>
                <a:cubicBezTo>
                  <a:pt x="6880222" y="849313"/>
                  <a:pt x="6880222" y="849313"/>
                  <a:pt x="7248522" y="849313"/>
                </a:cubicBezTo>
                <a:cubicBezTo>
                  <a:pt x="7248522" y="670457"/>
                  <a:pt x="7198038" y="587375"/>
                  <a:pt x="7072977" y="587375"/>
                </a:cubicBezTo>
                <a:close/>
                <a:moveTo>
                  <a:pt x="10764358" y="407989"/>
                </a:moveTo>
                <a:cubicBezTo>
                  <a:pt x="10954262" y="407989"/>
                  <a:pt x="11072809" y="511703"/>
                  <a:pt x="11072809" y="742179"/>
                </a:cubicBezTo>
                <a:cubicBezTo>
                  <a:pt x="11072809" y="742179"/>
                  <a:pt x="11072809" y="742179"/>
                  <a:pt x="11072809" y="1484313"/>
                </a:cubicBezTo>
                <a:cubicBezTo>
                  <a:pt x="11072809" y="1484313"/>
                  <a:pt x="11072809" y="1484313"/>
                  <a:pt x="10857584" y="1484313"/>
                </a:cubicBezTo>
                <a:cubicBezTo>
                  <a:pt x="10857584" y="1484313"/>
                  <a:pt x="10857584" y="1484313"/>
                  <a:pt x="10857584" y="785970"/>
                </a:cubicBezTo>
                <a:cubicBezTo>
                  <a:pt x="10857584" y="656903"/>
                  <a:pt x="10813848" y="610808"/>
                  <a:pt x="10693000" y="610808"/>
                </a:cubicBezTo>
                <a:cubicBezTo>
                  <a:pt x="10613585" y="610808"/>
                  <a:pt x="10527265" y="645379"/>
                  <a:pt x="10459359" y="688017"/>
                </a:cubicBezTo>
                <a:lnTo>
                  <a:pt x="10459359" y="1484313"/>
                </a:lnTo>
                <a:cubicBezTo>
                  <a:pt x="10459359" y="1484313"/>
                  <a:pt x="10459359" y="1484313"/>
                  <a:pt x="10244134" y="1484313"/>
                </a:cubicBezTo>
                <a:cubicBezTo>
                  <a:pt x="10244134" y="1484313"/>
                  <a:pt x="10244134" y="1484313"/>
                  <a:pt x="10244134" y="433341"/>
                </a:cubicBezTo>
                <a:cubicBezTo>
                  <a:pt x="10244134" y="433341"/>
                  <a:pt x="10244134" y="433341"/>
                  <a:pt x="10438642" y="433341"/>
                </a:cubicBezTo>
                <a:cubicBezTo>
                  <a:pt x="10438642" y="433341"/>
                  <a:pt x="10438642" y="433341"/>
                  <a:pt x="10438642" y="527836"/>
                </a:cubicBezTo>
                <a:cubicBezTo>
                  <a:pt x="10521510" y="466760"/>
                  <a:pt x="10623943" y="407989"/>
                  <a:pt x="10764358" y="407989"/>
                </a:cubicBezTo>
                <a:close/>
                <a:moveTo>
                  <a:pt x="7078094" y="407989"/>
                </a:moveTo>
                <a:cubicBezTo>
                  <a:pt x="7350987" y="407989"/>
                  <a:pt x="7458072" y="585278"/>
                  <a:pt x="7458072" y="848909"/>
                </a:cubicBezTo>
                <a:cubicBezTo>
                  <a:pt x="7458072" y="848909"/>
                  <a:pt x="7458072" y="848909"/>
                  <a:pt x="7458072" y="1016988"/>
                </a:cubicBezTo>
                <a:cubicBezTo>
                  <a:pt x="7458072" y="1016988"/>
                  <a:pt x="7458072" y="1016988"/>
                  <a:pt x="6877741" y="1016988"/>
                </a:cubicBezTo>
                <a:cubicBezTo>
                  <a:pt x="6888104" y="1259897"/>
                  <a:pt x="6987129" y="1328971"/>
                  <a:pt x="7135666" y="1328971"/>
                </a:cubicBezTo>
                <a:cubicBezTo>
                  <a:pt x="7249659" y="1328971"/>
                  <a:pt x="7350987" y="1271410"/>
                  <a:pt x="7409711" y="1226511"/>
                </a:cubicBezTo>
                <a:cubicBezTo>
                  <a:pt x="7409711" y="1226511"/>
                  <a:pt x="7409711" y="1226511"/>
                  <a:pt x="7444254" y="1394591"/>
                </a:cubicBezTo>
                <a:cubicBezTo>
                  <a:pt x="7348684" y="1453303"/>
                  <a:pt x="7249659" y="1509713"/>
                  <a:pt x="7091911" y="1509713"/>
                </a:cubicBezTo>
                <a:cubicBezTo>
                  <a:pt x="6830532" y="1509713"/>
                  <a:pt x="6653209" y="1353146"/>
                  <a:pt x="6653209" y="959426"/>
                </a:cubicBezTo>
                <a:cubicBezTo>
                  <a:pt x="6653209" y="570311"/>
                  <a:pt x="6808654" y="407989"/>
                  <a:pt x="7078094" y="407989"/>
                </a:cubicBezTo>
                <a:close/>
                <a:moveTo>
                  <a:pt x="9589335" y="407988"/>
                </a:moveTo>
                <a:cubicBezTo>
                  <a:pt x="9806844" y="407988"/>
                  <a:pt x="9944945" y="518506"/>
                  <a:pt x="9944945" y="706156"/>
                </a:cubicBezTo>
                <a:cubicBezTo>
                  <a:pt x="9944945" y="706156"/>
                  <a:pt x="9944945" y="706156"/>
                  <a:pt x="9944945" y="1254141"/>
                </a:cubicBezTo>
                <a:cubicBezTo>
                  <a:pt x="9944945" y="1303643"/>
                  <a:pt x="9967962" y="1325517"/>
                  <a:pt x="10002487" y="1325517"/>
                </a:cubicBezTo>
                <a:cubicBezTo>
                  <a:pt x="10035861" y="1325517"/>
                  <a:pt x="10071537" y="1309400"/>
                  <a:pt x="10104912" y="1284072"/>
                </a:cubicBezTo>
                <a:cubicBezTo>
                  <a:pt x="10104912" y="1284072"/>
                  <a:pt x="10104912" y="1284072"/>
                  <a:pt x="10118722" y="1439488"/>
                </a:cubicBezTo>
                <a:cubicBezTo>
                  <a:pt x="10079593" y="1480932"/>
                  <a:pt x="10008241" y="1509713"/>
                  <a:pt x="9936889" y="1509713"/>
                </a:cubicBezTo>
                <a:cubicBezTo>
                  <a:pt x="9862084" y="1509713"/>
                  <a:pt x="9771168" y="1477478"/>
                  <a:pt x="9760810" y="1362356"/>
                </a:cubicBezTo>
                <a:cubicBezTo>
                  <a:pt x="9681402" y="1461361"/>
                  <a:pt x="9568620" y="1509713"/>
                  <a:pt x="9458139" y="1509713"/>
                </a:cubicBezTo>
                <a:cubicBezTo>
                  <a:pt x="9294720" y="1509713"/>
                  <a:pt x="9177334" y="1414161"/>
                  <a:pt x="9177334" y="1224209"/>
                </a:cubicBezTo>
                <a:cubicBezTo>
                  <a:pt x="9177334" y="955973"/>
                  <a:pt x="9435122" y="844303"/>
                  <a:pt x="9729738" y="846606"/>
                </a:cubicBezTo>
                <a:cubicBezTo>
                  <a:pt x="9729738" y="846606"/>
                  <a:pt x="9729738" y="846606"/>
                  <a:pt x="9729738" y="725727"/>
                </a:cubicBezTo>
                <a:cubicBezTo>
                  <a:pt x="9729738" y="626721"/>
                  <a:pt x="9664140" y="587580"/>
                  <a:pt x="9575525" y="587580"/>
                </a:cubicBezTo>
                <a:cubicBezTo>
                  <a:pt x="9482307" y="587580"/>
                  <a:pt x="9405201" y="640536"/>
                  <a:pt x="9405201" y="749903"/>
                </a:cubicBezTo>
                <a:cubicBezTo>
                  <a:pt x="9405201" y="749903"/>
                  <a:pt x="9405201" y="749903"/>
                  <a:pt x="9215312" y="730332"/>
                </a:cubicBezTo>
                <a:cubicBezTo>
                  <a:pt x="9221066" y="516203"/>
                  <a:pt x="9391390" y="407988"/>
                  <a:pt x="9589335" y="407988"/>
                </a:cubicBezTo>
                <a:close/>
                <a:moveTo>
                  <a:pt x="4467223" y="98426"/>
                </a:moveTo>
                <a:lnTo>
                  <a:pt x="5445122" y="98426"/>
                </a:lnTo>
                <a:lnTo>
                  <a:pt x="5445122" y="295276"/>
                </a:lnTo>
                <a:lnTo>
                  <a:pt x="5062535" y="295276"/>
                </a:lnTo>
                <a:lnTo>
                  <a:pt x="5062535" y="1484313"/>
                </a:lnTo>
                <a:lnTo>
                  <a:pt x="4848222" y="1484313"/>
                </a:lnTo>
                <a:lnTo>
                  <a:pt x="4848222" y="295276"/>
                </a:lnTo>
                <a:lnTo>
                  <a:pt x="4467223" y="295276"/>
                </a:lnTo>
                <a:close/>
                <a:moveTo>
                  <a:pt x="5841322" y="1588"/>
                </a:moveTo>
                <a:cubicBezTo>
                  <a:pt x="5841322" y="1588"/>
                  <a:pt x="5841322" y="1588"/>
                  <a:pt x="5841322" y="511959"/>
                </a:cubicBezTo>
                <a:cubicBezTo>
                  <a:pt x="5920737" y="455507"/>
                  <a:pt x="6019717" y="408272"/>
                  <a:pt x="6146321" y="408272"/>
                </a:cubicBezTo>
                <a:cubicBezTo>
                  <a:pt x="6336225" y="408272"/>
                  <a:pt x="6454772" y="511959"/>
                  <a:pt x="6454772" y="742375"/>
                </a:cubicBezTo>
                <a:cubicBezTo>
                  <a:pt x="6454772" y="742375"/>
                  <a:pt x="6454772" y="742375"/>
                  <a:pt x="6454772" y="1484313"/>
                </a:cubicBezTo>
                <a:cubicBezTo>
                  <a:pt x="6454772" y="1484313"/>
                  <a:pt x="6454772" y="1484313"/>
                  <a:pt x="6238396" y="1484313"/>
                </a:cubicBezTo>
                <a:cubicBezTo>
                  <a:pt x="6238396" y="1484313"/>
                  <a:pt x="6238396" y="1484313"/>
                  <a:pt x="6238396" y="786154"/>
                </a:cubicBezTo>
                <a:cubicBezTo>
                  <a:pt x="6238396" y="657121"/>
                  <a:pt x="6195811" y="611038"/>
                  <a:pt x="6074962" y="611038"/>
                </a:cubicBezTo>
                <a:cubicBezTo>
                  <a:pt x="5995548" y="611038"/>
                  <a:pt x="5908076" y="645600"/>
                  <a:pt x="5841322" y="688227"/>
                </a:cubicBezTo>
                <a:cubicBezTo>
                  <a:pt x="5841322" y="688227"/>
                  <a:pt x="5841322" y="688227"/>
                  <a:pt x="5841322" y="1484313"/>
                </a:cubicBezTo>
                <a:cubicBezTo>
                  <a:pt x="5841322" y="1484313"/>
                  <a:pt x="5841322" y="1484313"/>
                  <a:pt x="5626097" y="1484313"/>
                </a:cubicBezTo>
                <a:cubicBezTo>
                  <a:pt x="5626097" y="1484313"/>
                  <a:pt x="5626097" y="1484313"/>
                  <a:pt x="5626097" y="41911"/>
                </a:cubicBezTo>
                <a:cubicBezTo>
                  <a:pt x="5626097" y="41911"/>
                  <a:pt x="5626097" y="41911"/>
                  <a:pt x="5841322" y="1588"/>
                </a:cubicBezTo>
                <a:close/>
                <a:moveTo>
                  <a:pt x="11555409" y="1"/>
                </a:moveTo>
                <a:lnTo>
                  <a:pt x="11555409" y="876301"/>
                </a:lnTo>
                <a:lnTo>
                  <a:pt x="11918947" y="433388"/>
                </a:lnTo>
                <a:lnTo>
                  <a:pt x="12152309" y="433388"/>
                </a:lnTo>
                <a:lnTo>
                  <a:pt x="11822109" y="854076"/>
                </a:lnTo>
                <a:lnTo>
                  <a:pt x="12191997" y="1484313"/>
                </a:lnTo>
                <a:lnTo>
                  <a:pt x="11945934" y="1484313"/>
                </a:lnTo>
                <a:lnTo>
                  <a:pt x="11671297" y="1012826"/>
                </a:lnTo>
                <a:lnTo>
                  <a:pt x="11555409" y="1150938"/>
                </a:lnTo>
                <a:lnTo>
                  <a:pt x="11555409" y="1484313"/>
                </a:lnTo>
                <a:lnTo>
                  <a:pt x="11339509" y="1484313"/>
                </a:lnTo>
                <a:lnTo>
                  <a:pt x="11339509" y="39688"/>
                </a:lnTo>
                <a:close/>
                <a:moveTo>
                  <a:pt x="8400573" y="0"/>
                </a:moveTo>
                <a:cubicBezTo>
                  <a:pt x="8400573" y="0"/>
                  <a:pt x="8400573" y="0"/>
                  <a:pt x="8400573" y="499783"/>
                </a:cubicBezTo>
                <a:cubicBezTo>
                  <a:pt x="8485822" y="449114"/>
                  <a:pt x="8574527" y="407657"/>
                  <a:pt x="8687424" y="407657"/>
                </a:cubicBezTo>
                <a:cubicBezTo>
                  <a:pt x="8857921" y="407657"/>
                  <a:pt x="9037635" y="513602"/>
                  <a:pt x="9037635" y="947745"/>
                </a:cubicBezTo>
                <a:cubicBezTo>
                  <a:pt x="9037635" y="1370373"/>
                  <a:pt x="8836033" y="1509713"/>
                  <a:pt x="8598719" y="1509713"/>
                </a:cubicBezTo>
                <a:cubicBezTo>
                  <a:pt x="8461630" y="1509713"/>
                  <a:pt x="8298044" y="1457892"/>
                  <a:pt x="8185147" y="1372676"/>
                </a:cubicBezTo>
                <a:cubicBezTo>
                  <a:pt x="8185147" y="1372676"/>
                  <a:pt x="8185147" y="1372676"/>
                  <a:pt x="8185147" y="39154"/>
                </a:cubicBezTo>
                <a:cubicBezTo>
                  <a:pt x="8185147" y="39154"/>
                  <a:pt x="8185147" y="39154"/>
                  <a:pt x="8400573"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GB" noProof="0" dirty="0"/>
          </a:p>
        </p:txBody>
      </p:sp>
      <p:sp>
        <p:nvSpPr>
          <p:cNvPr id="5" name="Espace réservé du texte 4">
            <a:extLst>
              <a:ext uri="{FF2B5EF4-FFF2-40B4-BE49-F238E27FC236}">
                <a16:creationId xmlns:a16="http://schemas.microsoft.com/office/drawing/2014/main" id="{0CF81EF6-E11C-4B1B-88C6-4F83CBE90971}"/>
              </a:ext>
            </a:extLst>
          </p:cNvPr>
          <p:cNvSpPr>
            <a:spLocks noGrp="1"/>
          </p:cNvSpPr>
          <p:nvPr>
            <p:ph type="body" idx="1"/>
          </p:nvPr>
        </p:nvSpPr>
        <p:spPr>
          <a:xfrm>
            <a:off x="324256" y="1011955"/>
            <a:ext cx="6911162" cy="8597183"/>
          </a:xfrm>
          <a:prstGeom prst="rect">
            <a:avLst/>
          </a:prstGeom>
        </p:spPr>
        <p:txBody>
          <a:bodyPr vert="horz" lIns="0" tIns="0" rIns="0" bIns="0" numCol="1" spcCol="270000" rtlCol="0">
            <a:noAutofit/>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Tree>
    <p:extLst>
      <p:ext uri="{BB962C8B-B14F-4D97-AF65-F5344CB8AC3E}">
        <p14:creationId xmlns:p14="http://schemas.microsoft.com/office/powerpoint/2010/main" val="174156959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3" r:id="rId3"/>
    <p:sldLayoutId id="2147483744" r:id="rId4"/>
    <p:sldLayoutId id="2147483745" r:id="rId5"/>
  </p:sldLayoutIdLst>
  <p:transition spd="med">
    <p:fade/>
  </p:transition>
  <p:hf hdr="0"/>
  <p:txStyles>
    <p:titleStyle>
      <a:lvl1pPr algn="l" defTabSz="425265" rtl="0" eaLnBrk="1" latinLnBrk="0" hangingPunct="1">
        <a:lnSpc>
          <a:spcPct val="85000"/>
        </a:lnSpc>
        <a:spcBef>
          <a:spcPct val="0"/>
        </a:spcBef>
        <a:buNone/>
        <a:defRPr sz="1860" b="0" kern="1200">
          <a:solidFill>
            <a:schemeClr val="bg2"/>
          </a:solidFill>
          <a:latin typeface="+mj-lt"/>
          <a:ea typeface="+mj-ea"/>
          <a:cs typeface="+mj-cs"/>
        </a:defRPr>
      </a:lvl1pPr>
    </p:titleStyle>
    <p:bodyStyle>
      <a:lvl1pPr marL="0" indent="0" algn="l" defTabSz="425265" rtl="0" eaLnBrk="1" latinLnBrk="0" hangingPunct="1">
        <a:lnSpc>
          <a:spcPct val="90000"/>
        </a:lnSpc>
        <a:spcBef>
          <a:spcPts val="1200"/>
        </a:spcBef>
        <a:buFont typeface="Arial" panose="020B0604020202020204" pitchFamily="34" charset="0"/>
        <a:buNone/>
        <a:defRPr sz="1400" b="0" kern="1200">
          <a:solidFill>
            <a:schemeClr val="bg2"/>
          </a:solidFill>
          <a:latin typeface="+mj-lt"/>
          <a:ea typeface="+mn-ea"/>
          <a:cs typeface="+mn-cs"/>
        </a:defRPr>
      </a:lvl1pPr>
      <a:lvl2pPr marL="0" indent="0" algn="just" defTabSz="425265" rtl="0" eaLnBrk="1" latinLnBrk="0" hangingPunct="1">
        <a:lnSpc>
          <a:spcPct val="110000"/>
        </a:lnSpc>
        <a:spcBef>
          <a:spcPts val="600"/>
        </a:spcBef>
        <a:buClr>
          <a:schemeClr val="accent1"/>
        </a:buClr>
        <a:buFont typeface="Wingdings 2" panose="05020102010507070707" pitchFamily="18" charset="2"/>
        <a:buNone/>
        <a:defRPr sz="900" kern="1200">
          <a:solidFill>
            <a:schemeClr val="tx1"/>
          </a:solidFill>
          <a:latin typeface="+mj-lt"/>
          <a:ea typeface="+mn-ea"/>
          <a:cs typeface="+mn-cs"/>
        </a:defRPr>
      </a:lvl2pPr>
      <a:lvl3pPr marL="108000" indent="-108000" algn="just" defTabSz="425265" rtl="0" eaLnBrk="1" latinLnBrk="0" hangingPunct="1">
        <a:lnSpc>
          <a:spcPct val="110000"/>
        </a:lnSpc>
        <a:spcBef>
          <a:spcPts val="400"/>
        </a:spcBef>
        <a:buClr>
          <a:schemeClr val="bg2"/>
        </a:buClr>
        <a:buFont typeface="Wingdings 2" panose="05020102010507070707" pitchFamily="18" charset="2"/>
        <a:buChar char=""/>
        <a:defRPr sz="900" kern="1200">
          <a:solidFill>
            <a:schemeClr val="tx1"/>
          </a:solidFill>
          <a:latin typeface="+mj-lt"/>
          <a:ea typeface="+mn-ea"/>
          <a:cs typeface="+mn-cs"/>
        </a:defRPr>
      </a:lvl3pPr>
      <a:lvl4pPr marL="180000" indent="-180000" algn="just" defTabSz="425265" rtl="0" eaLnBrk="1" latinLnBrk="0" hangingPunct="1">
        <a:lnSpc>
          <a:spcPct val="110000"/>
        </a:lnSpc>
        <a:spcBef>
          <a:spcPts val="600"/>
        </a:spcBef>
        <a:buFont typeface="+mj-lt"/>
        <a:buAutoNum type="arabicPeriod"/>
        <a:defRPr sz="900" kern="1200">
          <a:solidFill>
            <a:schemeClr val="accent3"/>
          </a:solidFill>
          <a:latin typeface="+mj-lt"/>
          <a:ea typeface="+mn-ea"/>
          <a:cs typeface="+mn-cs"/>
        </a:defRPr>
      </a:lvl4pPr>
      <a:lvl5pPr marL="0" indent="0" algn="just" defTabSz="425265" rtl="0" eaLnBrk="1" latinLnBrk="0" hangingPunct="1">
        <a:lnSpc>
          <a:spcPct val="110000"/>
        </a:lnSpc>
        <a:spcBef>
          <a:spcPts val="200"/>
        </a:spcBef>
        <a:buFont typeface="Arial" panose="020B0604020202020204" pitchFamily="34" charset="0"/>
        <a:buNone/>
        <a:defRPr sz="900" kern="1200">
          <a:solidFill>
            <a:schemeClr val="tx2"/>
          </a:solidFill>
          <a:latin typeface="+mj-lt"/>
          <a:ea typeface="+mn-ea"/>
          <a:cs typeface="+mn-cs"/>
        </a:defRPr>
      </a:lvl5pPr>
      <a:lvl6pPr marL="1169478" indent="-106316" algn="l" defTabSz="425265"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6pPr>
      <a:lvl7pPr marL="1382110" indent="-106316" algn="l" defTabSz="425265"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7pPr>
      <a:lvl8pPr marL="1594742" indent="-106316" algn="l" defTabSz="425265"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8pPr>
      <a:lvl9pPr marL="1807374" indent="-106316" algn="l" defTabSz="425265"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9pPr>
    </p:bodyStyle>
    <p:otherStyle>
      <a:defPPr>
        <a:defRPr lang="en-GB"/>
      </a:defPPr>
      <a:lvl1pPr marL="0" algn="l" defTabSz="425265" rtl="0" eaLnBrk="1" latinLnBrk="0" hangingPunct="1">
        <a:defRPr sz="837" kern="1200">
          <a:solidFill>
            <a:schemeClr val="tx1"/>
          </a:solidFill>
          <a:latin typeface="+mn-lt"/>
          <a:ea typeface="+mn-ea"/>
          <a:cs typeface="+mn-cs"/>
        </a:defRPr>
      </a:lvl1pPr>
      <a:lvl2pPr marL="212632" algn="l" defTabSz="425265" rtl="0" eaLnBrk="1" latinLnBrk="0" hangingPunct="1">
        <a:defRPr sz="837" kern="1200">
          <a:solidFill>
            <a:schemeClr val="tx1"/>
          </a:solidFill>
          <a:latin typeface="+mn-lt"/>
          <a:ea typeface="+mn-ea"/>
          <a:cs typeface="+mn-cs"/>
        </a:defRPr>
      </a:lvl2pPr>
      <a:lvl3pPr marL="425265" algn="l" defTabSz="425265" rtl="0" eaLnBrk="1" latinLnBrk="0" hangingPunct="1">
        <a:defRPr sz="837" kern="1200">
          <a:solidFill>
            <a:schemeClr val="tx1"/>
          </a:solidFill>
          <a:latin typeface="+mn-lt"/>
          <a:ea typeface="+mn-ea"/>
          <a:cs typeface="+mn-cs"/>
        </a:defRPr>
      </a:lvl3pPr>
      <a:lvl4pPr marL="637897" algn="l" defTabSz="425265" rtl="0" eaLnBrk="1" latinLnBrk="0" hangingPunct="1">
        <a:defRPr sz="837" kern="1200">
          <a:solidFill>
            <a:schemeClr val="tx1"/>
          </a:solidFill>
          <a:latin typeface="+mn-lt"/>
          <a:ea typeface="+mn-ea"/>
          <a:cs typeface="+mn-cs"/>
        </a:defRPr>
      </a:lvl4pPr>
      <a:lvl5pPr marL="850529" algn="l" defTabSz="425265" rtl="0" eaLnBrk="1" latinLnBrk="0" hangingPunct="1">
        <a:defRPr sz="837" kern="1200">
          <a:solidFill>
            <a:schemeClr val="tx1"/>
          </a:solidFill>
          <a:latin typeface="+mn-lt"/>
          <a:ea typeface="+mn-ea"/>
          <a:cs typeface="+mn-cs"/>
        </a:defRPr>
      </a:lvl5pPr>
      <a:lvl6pPr marL="1063161" algn="l" defTabSz="425265" rtl="0" eaLnBrk="1" latinLnBrk="0" hangingPunct="1">
        <a:defRPr sz="837" kern="1200">
          <a:solidFill>
            <a:schemeClr val="tx1"/>
          </a:solidFill>
          <a:latin typeface="+mn-lt"/>
          <a:ea typeface="+mn-ea"/>
          <a:cs typeface="+mn-cs"/>
        </a:defRPr>
      </a:lvl6pPr>
      <a:lvl7pPr marL="1275794" algn="l" defTabSz="425265" rtl="0" eaLnBrk="1" latinLnBrk="0" hangingPunct="1">
        <a:defRPr sz="837" kern="1200">
          <a:solidFill>
            <a:schemeClr val="tx1"/>
          </a:solidFill>
          <a:latin typeface="+mn-lt"/>
          <a:ea typeface="+mn-ea"/>
          <a:cs typeface="+mn-cs"/>
        </a:defRPr>
      </a:lvl7pPr>
      <a:lvl8pPr marL="1488426" algn="l" defTabSz="425265" rtl="0" eaLnBrk="1" latinLnBrk="0" hangingPunct="1">
        <a:defRPr sz="837" kern="1200">
          <a:solidFill>
            <a:schemeClr val="tx1"/>
          </a:solidFill>
          <a:latin typeface="+mn-lt"/>
          <a:ea typeface="+mn-ea"/>
          <a:cs typeface="+mn-cs"/>
        </a:defRPr>
      </a:lvl8pPr>
      <a:lvl9pPr marL="1701058" algn="l" defTabSz="425265" rtl="0" eaLnBrk="1" latinLnBrk="0" hangingPunct="1">
        <a:defRPr sz="837" kern="1200">
          <a:solidFill>
            <a:schemeClr val="tx1"/>
          </a:solidFill>
          <a:latin typeface="+mn-lt"/>
          <a:ea typeface="+mn-ea"/>
          <a:cs typeface="+mn-cs"/>
        </a:defRPr>
      </a:lvl9pPr>
    </p:otherStyle>
  </p:txStyles>
  <p:extLst>
    <p:ext uri="{27BBF7A9-308A-43DC-89C8-2F10F3537804}">
      <p15:sldGuideLst xmlns:p15="http://schemas.microsoft.com/office/powerpoint/2012/main">
        <p15:guide id="22" pos="4422">
          <p15:clr>
            <a:srgbClr val="A4A3A4"/>
          </p15:clr>
        </p15:guide>
        <p15:guide id="23" pos="2468">
          <p15:clr>
            <a:srgbClr val="A4A3A4"/>
          </p15:clr>
        </p15:guide>
        <p15:guide id="24" pos="2294">
          <p15:clr>
            <a:srgbClr val="A4A3A4"/>
          </p15:clr>
        </p15:guide>
        <p15:guide id="25" pos="339">
          <p15:clr>
            <a:srgbClr val="A4A3A4"/>
          </p15:clr>
        </p15:guide>
        <p15:guide id="26" orient="horz" pos="6053">
          <p15:clr>
            <a:srgbClr val="A4A3A4"/>
          </p15:clr>
        </p15:guide>
        <p15:guide id="27" orient="horz" pos="636">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621418"/>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s://www.facebook.com/sharer/sharer.php?u=https%3A%2F%2Fwealthmanagement.bnpparibas%2Fen%2Fcontact-us-form.html" TargetMode="External"/><Relationship Id="rId7" Type="http://schemas.openxmlformats.org/officeDocument/2006/relationships/hyperlink" Target="mailto:@" TargetMode="External"/><Relationship Id="rId12"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wealthmanagement.bnpparibas/etc/designs/bnpparibas/images/youtube.png" TargetMode="External"/><Relationship Id="rId11" Type="http://schemas.openxmlformats.org/officeDocument/2006/relationships/image" Target="../media/image12.png"/><Relationship Id="rId5" Type="http://schemas.openxmlformats.org/officeDocument/2006/relationships/hyperlink" Target="http://twitter.com/share?text=Contact+Us&amp;url=https%3A%2F%2Fwealthmanagement.bnpparibas%2Fen%2Fcontact-us-form.html@BNPP_Wealth" TargetMode="External"/><Relationship Id="rId10" Type="http://schemas.openxmlformats.org/officeDocument/2006/relationships/hyperlink" Target="https://wealthmanagement.bnpparibas/asia/en/disclaimer1.html" TargetMode="External"/><Relationship Id="rId4" Type="http://schemas.openxmlformats.org/officeDocument/2006/relationships/hyperlink" Target="http://www.linkedin.com/shareArticle?mini=true&amp;url=https%3A%2F%2Fwealthmanagement.bnpparibas%2Fen%2Fcontact-us-form.html&amp;title=Contact+Us&amp;summary=No" TargetMode="External"/><Relationship Id="rId9" Type="http://schemas.openxmlformats.org/officeDocument/2006/relationships/hyperlink" Target="https://wealthmanagement.bnpparibas/en.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hyperlink" Target="mailto:@" TargetMode="External"/><Relationship Id="rId3" Type="http://schemas.openxmlformats.org/officeDocument/2006/relationships/hyperlink" Target="https://wealthmanagement.bnpparibas/en.html" TargetMode="External"/><Relationship Id="rId7" Type="http://schemas.openxmlformats.org/officeDocument/2006/relationships/hyperlink" Target="https://wealthmanagement.bnpparibas/etc/designs/bnpparibas/images/youtube.png"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twitter.com/share?text=Contact+Us&amp;url=https%3A%2F%2Fwealthmanagement.bnpparibas%2Fen%2Fcontact-us-form.html@BNPP_Wealth" TargetMode="External"/><Relationship Id="rId5" Type="http://schemas.openxmlformats.org/officeDocument/2006/relationships/hyperlink" Target="http://www.linkedin.com/shareArticle?mini=true&amp;url=https%3A%2F%2Fwealthmanagement.bnpparibas%2Fen%2Fcontact-us-form.html&amp;title=Contact+Us&amp;summary=No" TargetMode="External"/><Relationship Id="rId4" Type="http://schemas.openxmlformats.org/officeDocument/2006/relationships/hyperlink" Target="https://www.facebook.com/sharer/sharer.php?u=https%3A%2F%2Fwealthmanagement.bnpparibas%2Fen%2Fcontact-us-form.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uilding with many flags on top&#10;&#10;Description automatically generated">
            <a:extLst>
              <a:ext uri="{FF2B5EF4-FFF2-40B4-BE49-F238E27FC236}">
                <a16:creationId xmlns:a16="http://schemas.microsoft.com/office/drawing/2014/main" id="{3DD35D9D-E77C-4444-3978-7EC19933AD9A}"/>
              </a:ext>
            </a:extLst>
          </p:cNvPr>
          <p:cNvPicPr>
            <a:picLocks noChangeAspect="1"/>
          </p:cNvPicPr>
          <p:nvPr/>
        </p:nvPicPr>
        <p:blipFill rotWithShape="1">
          <a:blip r:embed="rId3"/>
          <a:srcRect l="12497" t="2971" r="26283" b="5608"/>
          <a:stretch/>
        </p:blipFill>
        <p:spPr>
          <a:xfrm>
            <a:off x="0" y="3541942"/>
            <a:ext cx="2201284" cy="4931010"/>
          </a:xfrm>
          <a:prstGeom prst="rect">
            <a:avLst/>
          </a:prstGeom>
          <a:effectLst>
            <a:outerShdw blurRad="50800" dist="38100" dir="2700000" algn="tl" rotWithShape="0">
              <a:prstClr val="black">
                <a:alpha val="40000"/>
              </a:prstClr>
            </a:outerShdw>
          </a:effectLst>
        </p:spPr>
      </p:pic>
      <p:sp>
        <p:nvSpPr>
          <p:cNvPr id="14" name="object 5"/>
          <p:cNvSpPr txBox="1">
            <a:spLocks/>
          </p:cNvSpPr>
          <p:nvPr/>
        </p:nvSpPr>
        <p:spPr>
          <a:xfrm>
            <a:off x="3931028" y="3042702"/>
            <a:ext cx="3082625" cy="1871414"/>
          </a:xfrm>
          <a:prstGeom prst="rect">
            <a:avLst/>
          </a:prstGeom>
        </p:spPr>
        <p:txBody>
          <a:bodyPr vert="horz" wrap="square" lIns="0" tIns="0" rIns="0" bIns="0" numCol="1" spcCol="274320" rtlCol="0">
            <a:noAutofit/>
          </a:bodyPr>
          <a:lstStyle>
            <a:lvl1pPr marL="0" indent="0" algn="l" defTabSz="425137" rtl="0" eaLnBrk="1" latinLnBrk="0" hangingPunct="1">
              <a:lnSpc>
                <a:spcPct val="90000"/>
              </a:lnSpc>
              <a:spcBef>
                <a:spcPts val="1200"/>
              </a:spcBef>
              <a:buFont typeface="Arial" panose="020B0604020202020204" pitchFamily="34" charset="0"/>
              <a:buNone/>
              <a:defRPr sz="1400" b="0" kern="1200">
                <a:solidFill>
                  <a:schemeClr val="bg2"/>
                </a:solidFill>
                <a:latin typeface="+mj-lt"/>
                <a:ea typeface="+mn-ea"/>
                <a:cs typeface="+mn-cs"/>
              </a:defRPr>
            </a:lvl1pPr>
            <a:lvl2pPr marL="0" indent="0" algn="just" defTabSz="425137" rtl="0" eaLnBrk="1" latinLnBrk="0" hangingPunct="1">
              <a:lnSpc>
                <a:spcPct val="110000"/>
              </a:lnSpc>
              <a:spcBef>
                <a:spcPts val="600"/>
              </a:spcBef>
              <a:buClr>
                <a:schemeClr val="accent1"/>
              </a:buClr>
              <a:buFont typeface="Wingdings 2" panose="05020102010507070707" pitchFamily="18" charset="2"/>
              <a:buNone/>
              <a:defRPr sz="900" kern="1200">
                <a:solidFill>
                  <a:schemeClr val="tx1"/>
                </a:solidFill>
                <a:latin typeface="+mj-lt"/>
                <a:ea typeface="+mn-ea"/>
                <a:cs typeface="+mn-cs"/>
              </a:defRPr>
            </a:lvl2pPr>
            <a:lvl3pPr marL="107968" indent="-107968" algn="just" defTabSz="425137" rtl="0" eaLnBrk="1" latinLnBrk="0" hangingPunct="1">
              <a:lnSpc>
                <a:spcPct val="110000"/>
              </a:lnSpc>
              <a:spcBef>
                <a:spcPts val="400"/>
              </a:spcBef>
              <a:buClr>
                <a:schemeClr val="bg2"/>
              </a:buClr>
              <a:buFont typeface="Wingdings 2" panose="05020102010507070707" pitchFamily="18" charset="2"/>
              <a:buChar char=""/>
              <a:defRPr sz="900" kern="1200">
                <a:solidFill>
                  <a:schemeClr val="tx1"/>
                </a:solidFill>
                <a:latin typeface="+mj-lt"/>
                <a:ea typeface="+mn-ea"/>
                <a:cs typeface="+mn-cs"/>
              </a:defRPr>
            </a:lvl3pPr>
            <a:lvl4pPr marL="179946" indent="-179946" algn="just" defTabSz="425137" rtl="0" eaLnBrk="1" latinLnBrk="0" hangingPunct="1">
              <a:lnSpc>
                <a:spcPct val="110000"/>
              </a:lnSpc>
              <a:spcBef>
                <a:spcPts val="600"/>
              </a:spcBef>
              <a:buFont typeface="+mj-lt"/>
              <a:buAutoNum type="arabicPeriod"/>
              <a:defRPr sz="900" kern="1200">
                <a:solidFill>
                  <a:schemeClr val="accent3"/>
                </a:solidFill>
                <a:latin typeface="+mj-lt"/>
                <a:ea typeface="+mn-ea"/>
                <a:cs typeface="+mn-cs"/>
              </a:defRPr>
            </a:lvl4pPr>
            <a:lvl5pPr marL="0" indent="0" algn="just" defTabSz="425137" rtl="0" eaLnBrk="1" latinLnBrk="0" hangingPunct="1">
              <a:lnSpc>
                <a:spcPct val="110000"/>
              </a:lnSpc>
              <a:spcBef>
                <a:spcPts val="200"/>
              </a:spcBef>
              <a:buFont typeface="Arial" panose="020B0604020202020204" pitchFamily="34" charset="0"/>
              <a:buNone/>
              <a:defRPr sz="900" kern="1200">
                <a:solidFill>
                  <a:schemeClr val="tx2"/>
                </a:solidFill>
                <a:latin typeface="+mj-lt"/>
                <a:ea typeface="+mn-ea"/>
                <a:cs typeface="+mn-cs"/>
              </a:defRPr>
            </a:lvl5pPr>
            <a:lvl6pPr marL="1169127"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6pPr>
            <a:lvl7pPr marL="1381695"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7pPr>
            <a:lvl8pPr marL="1594264"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8pPr>
            <a:lvl9pPr marL="1806832"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9pPr>
          </a:lstStyle>
          <a:p>
            <a:pPr marL="2286" marR="6985" algn="just">
              <a:lnSpc>
                <a:spcPts val="1500"/>
              </a:lnSpc>
              <a:spcBef>
                <a:spcPts val="600"/>
              </a:spcBef>
              <a:buClr>
                <a:schemeClr val="accent1"/>
              </a:buClr>
              <a:buSzPct val="100000"/>
              <a:tabLst>
                <a:tab pos="182245" algn="l"/>
              </a:tabLst>
            </a:pPr>
            <a:endParaRPr lang="en-US" altLang="ja-JP" sz="1100" dirty="0">
              <a:solidFill>
                <a:prstClr val="black"/>
              </a:solidFill>
              <a:latin typeface="+mn-lt"/>
              <a:ea typeface="SimSun" panose="02010600030101010101" pitchFamily="2" charset="-122"/>
              <a:cs typeface="Arial" panose="020B0604020202020204" pitchFamily="34" charset="0"/>
            </a:endParaRPr>
          </a:p>
        </p:txBody>
      </p:sp>
      <p:sp>
        <p:nvSpPr>
          <p:cNvPr id="2" name="Rectangle 1"/>
          <p:cNvSpPr/>
          <p:nvPr/>
        </p:nvSpPr>
        <p:spPr>
          <a:xfrm>
            <a:off x="394426" y="2855002"/>
            <a:ext cx="6880977" cy="449200"/>
          </a:xfrm>
          <a:prstGeom prst="rect">
            <a:avLst/>
          </a:prstGeom>
        </p:spPr>
        <p:txBody>
          <a:bodyPr wrap="square" lIns="0" tIns="0" rIns="0" bIns="0">
            <a:noAutofit/>
          </a:bodyPr>
          <a:lstStyle/>
          <a:p>
            <a:pPr>
              <a:defRPr/>
            </a:pPr>
            <a:r>
              <a:rPr lang="en-US" b="1" spc="100" dirty="0">
                <a:latin typeface="BNPP Serif" panose="02000000000000000000" pitchFamily="50" charset="0"/>
              </a:rPr>
              <a:t>Beijing’s gift to the market ahead of National Day holiday</a:t>
            </a:r>
          </a:p>
        </p:txBody>
      </p:sp>
      <p:sp>
        <p:nvSpPr>
          <p:cNvPr id="4" name="Title 3"/>
          <p:cNvSpPr>
            <a:spLocks noGrp="1"/>
          </p:cNvSpPr>
          <p:nvPr>
            <p:ph type="title"/>
          </p:nvPr>
        </p:nvSpPr>
        <p:spPr>
          <a:xfrm>
            <a:off x="747062" y="1274826"/>
            <a:ext cx="4750533" cy="1093331"/>
          </a:xfrm>
        </p:spPr>
        <p:txBody>
          <a:bodyPr>
            <a:normAutofit/>
          </a:bodyPr>
          <a:lstStyle/>
          <a:p>
            <a:r>
              <a:rPr lang="en-US" sz="4000" dirty="0"/>
              <a:t>Strategy Flash </a:t>
            </a:r>
          </a:p>
        </p:txBody>
      </p:sp>
      <p:cxnSp>
        <p:nvCxnSpPr>
          <p:cNvPr id="25" name="Connecteur droit 51">
            <a:extLst>
              <a:ext uri="{FF2B5EF4-FFF2-40B4-BE49-F238E27FC236}">
                <a16:creationId xmlns:a16="http://schemas.microsoft.com/office/drawing/2014/main" id="{AC43AA6F-6597-40F6-8ECF-DD75A41EFD08}"/>
              </a:ext>
            </a:extLst>
          </p:cNvPr>
          <p:cNvCxnSpPr>
            <a:cxnSpLocks/>
          </p:cNvCxnSpPr>
          <p:nvPr/>
        </p:nvCxnSpPr>
        <p:spPr>
          <a:xfrm>
            <a:off x="394426" y="3336276"/>
            <a:ext cx="311224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0024" y="734280"/>
            <a:ext cx="1282402" cy="138499"/>
          </a:xfrm>
          <a:prstGeom prst="rect">
            <a:avLst/>
          </a:prstGeom>
          <a:noFill/>
        </p:spPr>
        <p:txBody>
          <a:bodyPr wrap="none" lIns="0" tIns="0" rIns="0" bIns="0" rtlCol="0">
            <a:spAutoFit/>
          </a:bodyPr>
          <a:lstStyle/>
          <a:p>
            <a:pPr algn="l"/>
            <a:r>
              <a:rPr lang="en-US" sz="900" dirty="0">
                <a:solidFill>
                  <a:schemeClr val="bg1"/>
                </a:solidFill>
                <a:latin typeface="BNPP Expanded Sans" panose="02000000000000000000" pitchFamily="2" charset="0"/>
              </a:rPr>
              <a:t>24 September 2024</a:t>
            </a:r>
          </a:p>
        </p:txBody>
      </p:sp>
      <p:grpSp>
        <p:nvGrpSpPr>
          <p:cNvPr id="11" name="Group 10">
            <a:extLst>
              <a:ext uri="{FF2B5EF4-FFF2-40B4-BE49-F238E27FC236}">
                <a16:creationId xmlns:a16="http://schemas.microsoft.com/office/drawing/2014/main" id="{DED58101-587C-6854-4C4E-000D8262003F}"/>
              </a:ext>
            </a:extLst>
          </p:cNvPr>
          <p:cNvGrpSpPr/>
          <p:nvPr/>
        </p:nvGrpSpPr>
        <p:grpSpPr>
          <a:xfrm>
            <a:off x="485934" y="8893819"/>
            <a:ext cx="6535579" cy="752402"/>
            <a:chOff x="540000" y="8944719"/>
            <a:chExt cx="6535579" cy="752402"/>
          </a:xfrm>
        </p:grpSpPr>
        <p:pic>
          <p:nvPicPr>
            <p:cNvPr id="12" name="Picture 11">
              <a:extLst>
                <a:ext uri="{FF2B5EF4-FFF2-40B4-BE49-F238E27FC236}">
                  <a16:creationId xmlns:a16="http://schemas.microsoft.com/office/drawing/2014/main" id="{75C8FD3E-5F26-6E6C-738C-FB515F5039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5235" y="8953645"/>
              <a:ext cx="741200" cy="731738"/>
            </a:xfrm>
            <a:prstGeom prst="rect">
              <a:avLst/>
            </a:prstGeom>
          </p:spPr>
        </p:pic>
        <p:pic>
          <p:nvPicPr>
            <p:cNvPr id="13" name="Picture 12">
              <a:extLst>
                <a:ext uri="{FF2B5EF4-FFF2-40B4-BE49-F238E27FC236}">
                  <a16:creationId xmlns:a16="http://schemas.microsoft.com/office/drawing/2014/main" id="{768105AE-549F-6610-C338-FB10F58C62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178889" y="8953645"/>
              <a:ext cx="741422" cy="743476"/>
            </a:xfrm>
            <a:prstGeom prst="rect">
              <a:avLst/>
            </a:prstGeom>
          </p:spPr>
        </p:pic>
        <p:sp>
          <p:nvSpPr>
            <p:cNvPr id="16" name="TextBox 15">
              <a:extLst>
                <a:ext uri="{FF2B5EF4-FFF2-40B4-BE49-F238E27FC236}">
                  <a16:creationId xmlns:a16="http://schemas.microsoft.com/office/drawing/2014/main" id="{24C70855-FF5A-D4DC-1142-8A7B18705F6F}"/>
                </a:ext>
              </a:extLst>
            </p:cNvPr>
            <p:cNvSpPr txBox="1"/>
            <p:nvPr/>
          </p:nvSpPr>
          <p:spPr>
            <a:xfrm>
              <a:off x="540000" y="8953645"/>
              <a:ext cx="1235270" cy="692497"/>
            </a:xfrm>
            <a:prstGeom prst="rect">
              <a:avLst/>
            </a:prstGeom>
            <a:noFill/>
          </p:spPr>
          <p:txBody>
            <a:bodyPr wrap="square" lIns="0" tIns="0" rIns="0" bIns="0" rtlCol="0">
              <a:spAutoFit/>
            </a:bodyPr>
            <a:lstStyle/>
            <a:p>
              <a:pPr algn="r"/>
              <a:r>
                <a:rPr lang="en-US" sz="900" dirty="0">
                  <a:solidFill>
                    <a:schemeClr val="bg2"/>
                  </a:solidFill>
                </a:rPr>
                <a:t>Prashant BHAYANI</a:t>
              </a:r>
            </a:p>
            <a:p>
              <a:pPr algn="r"/>
              <a:r>
                <a:rPr lang="en-US" sz="900" dirty="0"/>
                <a:t>Chief Investment Officer Asia</a:t>
              </a:r>
            </a:p>
            <a:p>
              <a:pPr algn="r"/>
              <a:r>
                <a:rPr lang="en-US" sz="900" dirty="0"/>
                <a:t>BNP Paribas </a:t>
              </a:r>
            </a:p>
            <a:p>
              <a:pPr algn="r"/>
              <a:r>
                <a:rPr lang="en-US" sz="900" dirty="0"/>
                <a:t>Wealth Management  </a:t>
              </a:r>
            </a:p>
          </p:txBody>
        </p:sp>
        <p:sp>
          <p:nvSpPr>
            <p:cNvPr id="19" name="TextBox 18">
              <a:extLst>
                <a:ext uri="{FF2B5EF4-FFF2-40B4-BE49-F238E27FC236}">
                  <a16:creationId xmlns:a16="http://schemas.microsoft.com/office/drawing/2014/main" id="{D909026C-58DD-8EA5-2EF6-A139409EA7FF}"/>
                </a:ext>
              </a:extLst>
            </p:cNvPr>
            <p:cNvSpPr txBox="1"/>
            <p:nvPr/>
          </p:nvSpPr>
          <p:spPr>
            <a:xfrm>
              <a:off x="2787270" y="8953645"/>
              <a:ext cx="1302369" cy="692497"/>
            </a:xfrm>
            <a:prstGeom prst="rect">
              <a:avLst/>
            </a:prstGeom>
            <a:noFill/>
          </p:spPr>
          <p:txBody>
            <a:bodyPr wrap="square" lIns="0" tIns="0" rIns="0" bIns="0" rtlCol="0">
              <a:spAutoFit/>
            </a:bodyPr>
            <a:lstStyle/>
            <a:p>
              <a:pPr algn="r"/>
              <a:r>
                <a:rPr lang="en-US" sz="900" dirty="0">
                  <a:solidFill>
                    <a:schemeClr val="bg2"/>
                  </a:solidFill>
                </a:rPr>
                <a:t>Grace TAM</a:t>
              </a:r>
            </a:p>
            <a:p>
              <a:pPr algn="r"/>
              <a:r>
                <a:rPr lang="en-US" sz="900" dirty="0"/>
                <a:t>Chief Investment Adviser</a:t>
              </a:r>
            </a:p>
            <a:p>
              <a:pPr algn="r"/>
              <a:r>
                <a:rPr lang="en-US" sz="900" dirty="0"/>
                <a:t>Hong Kong</a:t>
              </a:r>
            </a:p>
            <a:p>
              <a:pPr algn="r"/>
              <a:r>
                <a:rPr lang="en-US" sz="900" dirty="0"/>
                <a:t>BNP Paribas </a:t>
              </a:r>
            </a:p>
            <a:p>
              <a:pPr algn="r"/>
              <a:r>
                <a:rPr lang="en-US" sz="900" dirty="0"/>
                <a:t>Wealth Management </a:t>
              </a:r>
            </a:p>
          </p:txBody>
        </p:sp>
        <p:sp>
          <p:nvSpPr>
            <p:cNvPr id="20" name="TextBox 19">
              <a:extLst>
                <a:ext uri="{FF2B5EF4-FFF2-40B4-BE49-F238E27FC236}">
                  <a16:creationId xmlns:a16="http://schemas.microsoft.com/office/drawing/2014/main" id="{57F4319B-D0F2-BC43-0B7F-CAB8443F98DB}"/>
                </a:ext>
              </a:extLst>
            </p:cNvPr>
            <p:cNvSpPr txBox="1"/>
            <p:nvPr/>
          </p:nvSpPr>
          <p:spPr>
            <a:xfrm>
              <a:off x="5018039" y="8953645"/>
              <a:ext cx="1230361" cy="692497"/>
            </a:xfrm>
            <a:prstGeom prst="rect">
              <a:avLst/>
            </a:prstGeom>
            <a:noFill/>
          </p:spPr>
          <p:txBody>
            <a:bodyPr wrap="square" lIns="0" tIns="0" rIns="0" bIns="0" rtlCol="0">
              <a:spAutoFit/>
            </a:bodyPr>
            <a:lstStyle/>
            <a:p>
              <a:pPr algn="r"/>
              <a:r>
                <a:rPr lang="en-US" sz="900" dirty="0">
                  <a:solidFill>
                    <a:schemeClr val="bg2"/>
                  </a:solidFill>
                </a:rPr>
                <a:t>Dannel LOW</a:t>
              </a:r>
            </a:p>
            <a:p>
              <a:pPr algn="r"/>
              <a:r>
                <a:rPr lang="en-US" sz="900" dirty="0"/>
                <a:t>Investment Adviser </a:t>
              </a:r>
            </a:p>
            <a:p>
              <a:pPr algn="r"/>
              <a:r>
                <a:rPr lang="en-US" sz="900" dirty="0"/>
                <a:t>Asia</a:t>
              </a:r>
            </a:p>
            <a:p>
              <a:pPr algn="r"/>
              <a:r>
                <a:rPr lang="en-US" sz="900" dirty="0"/>
                <a:t>BNP Paribas </a:t>
              </a:r>
            </a:p>
            <a:p>
              <a:pPr algn="r"/>
              <a:r>
                <a:rPr lang="en-US" sz="900" dirty="0"/>
                <a:t>Wealth Management </a:t>
              </a:r>
            </a:p>
          </p:txBody>
        </p:sp>
        <p:pic>
          <p:nvPicPr>
            <p:cNvPr id="22" name="Picture 21">
              <a:extLst>
                <a:ext uri="{FF2B5EF4-FFF2-40B4-BE49-F238E27FC236}">
                  <a16:creationId xmlns:a16="http://schemas.microsoft.com/office/drawing/2014/main" id="{D1660B87-A5ED-FE8F-2EFE-58F5AE9572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9876" y="8944719"/>
              <a:ext cx="745703" cy="740664"/>
            </a:xfrm>
            <a:prstGeom prst="rect">
              <a:avLst/>
            </a:prstGeom>
          </p:spPr>
        </p:pic>
      </p:grpSp>
      <p:sp>
        <p:nvSpPr>
          <p:cNvPr id="9" name="TextBox 8">
            <a:extLst>
              <a:ext uri="{FF2B5EF4-FFF2-40B4-BE49-F238E27FC236}">
                <a16:creationId xmlns:a16="http://schemas.microsoft.com/office/drawing/2014/main" id="{294ADE3A-EAD3-EF61-6571-9B9307721FAC}"/>
              </a:ext>
            </a:extLst>
          </p:cNvPr>
          <p:cNvSpPr txBox="1"/>
          <p:nvPr/>
        </p:nvSpPr>
        <p:spPr>
          <a:xfrm>
            <a:off x="2564188" y="3745263"/>
            <a:ext cx="2736419" cy="246221"/>
          </a:xfrm>
          <a:prstGeom prst="rect">
            <a:avLst/>
          </a:prstGeom>
          <a:noFill/>
        </p:spPr>
        <p:txBody>
          <a:bodyPr wrap="square" lIns="0" tIns="0" rIns="0" bIns="0" rtlCol="0">
            <a:spAutoFit/>
          </a:bodyPr>
          <a:lstStyle/>
          <a:p>
            <a:r>
              <a:rPr lang="en-US" sz="1600" b="1" dirty="0">
                <a:solidFill>
                  <a:schemeClr val="bg2"/>
                </a:solidFill>
              </a:rPr>
              <a:t>Key takeaways</a:t>
            </a:r>
          </a:p>
        </p:txBody>
      </p:sp>
      <p:sp>
        <p:nvSpPr>
          <p:cNvPr id="17" name="object 5">
            <a:extLst>
              <a:ext uri="{FF2B5EF4-FFF2-40B4-BE49-F238E27FC236}">
                <a16:creationId xmlns:a16="http://schemas.microsoft.com/office/drawing/2014/main" id="{04911907-3C72-7261-DBA2-544D3D858905}"/>
              </a:ext>
            </a:extLst>
          </p:cNvPr>
          <p:cNvSpPr txBox="1">
            <a:spLocks/>
          </p:cNvSpPr>
          <p:nvPr/>
        </p:nvSpPr>
        <p:spPr>
          <a:xfrm>
            <a:off x="2965973" y="5982263"/>
            <a:ext cx="3996000" cy="2360324"/>
          </a:xfrm>
          <a:prstGeom prst="rect">
            <a:avLst/>
          </a:prstGeom>
          <a:noFill/>
        </p:spPr>
        <p:txBody>
          <a:bodyPr vert="horz" wrap="square" lIns="0" tIns="0" rIns="0" bIns="0" numCol="1" spcCol="144000" rtlCol="0">
            <a:noAutofit/>
          </a:bodyPr>
          <a:lstStyle>
            <a:lvl1pPr marL="0" indent="0" algn="l" defTabSz="425137" rtl="0" eaLnBrk="1" latinLnBrk="0" hangingPunct="1">
              <a:lnSpc>
                <a:spcPct val="90000"/>
              </a:lnSpc>
              <a:spcBef>
                <a:spcPts val="1200"/>
              </a:spcBef>
              <a:buFont typeface="Arial" panose="020B0604020202020204" pitchFamily="34" charset="0"/>
              <a:buNone/>
              <a:defRPr sz="1400" b="0" kern="1200">
                <a:solidFill>
                  <a:schemeClr val="bg2"/>
                </a:solidFill>
                <a:latin typeface="+mj-lt"/>
                <a:ea typeface="+mn-ea"/>
                <a:cs typeface="+mn-cs"/>
              </a:defRPr>
            </a:lvl1pPr>
            <a:lvl2pPr marL="0" indent="0" algn="just" defTabSz="425137" rtl="0" eaLnBrk="1" latinLnBrk="0" hangingPunct="1">
              <a:lnSpc>
                <a:spcPct val="110000"/>
              </a:lnSpc>
              <a:spcBef>
                <a:spcPts val="600"/>
              </a:spcBef>
              <a:buClr>
                <a:schemeClr val="accent1"/>
              </a:buClr>
              <a:buFont typeface="Wingdings 2" panose="05020102010507070707" pitchFamily="18" charset="2"/>
              <a:buNone/>
              <a:defRPr sz="900" kern="1200">
                <a:solidFill>
                  <a:schemeClr val="tx1"/>
                </a:solidFill>
                <a:latin typeface="+mj-lt"/>
                <a:ea typeface="+mn-ea"/>
                <a:cs typeface="+mn-cs"/>
              </a:defRPr>
            </a:lvl2pPr>
            <a:lvl3pPr marL="107968" indent="-107968" algn="just" defTabSz="425137" rtl="0" eaLnBrk="1" latinLnBrk="0" hangingPunct="1">
              <a:lnSpc>
                <a:spcPct val="110000"/>
              </a:lnSpc>
              <a:spcBef>
                <a:spcPts val="400"/>
              </a:spcBef>
              <a:buClr>
                <a:schemeClr val="bg2"/>
              </a:buClr>
              <a:buFont typeface="Wingdings 2" panose="05020102010507070707" pitchFamily="18" charset="2"/>
              <a:buChar char=""/>
              <a:defRPr sz="900" kern="1200">
                <a:solidFill>
                  <a:schemeClr val="tx1"/>
                </a:solidFill>
                <a:latin typeface="+mj-lt"/>
                <a:ea typeface="+mn-ea"/>
                <a:cs typeface="+mn-cs"/>
              </a:defRPr>
            </a:lvl3pPr>
            <a:lvl4pPr marL="179946" indent="-179946" algn="just" defTabSz="425137" rtl="0" eaLnBrk="1" latinLnBrk="0" hangingPunct="1">
              <a:lnSpc>
                <a:spcPct val="110000"/>
              </a:lnSpc>
              <a:spcBef>
                <a:spcPts val="600"/>
              </a:spcBef>
              <a:buFont typeface="+mj-lt"/>
              <a:buAutoNum type="arabicPeriod"/>
              <a:defRPr sz="900" kern="1200">
                <a:solidFill>
                  <a:schemeClr val="accent3"/>
                </a:solidFill>
                <a:latin typeface="+mj-lt"/>
                <a:ea typeface="+mn-ea"/>
                <a:cs typeface="+mn-cs"/>
              </a:defRPr>
            </a:lvl4pPr>
            <a:lvl5pPr marL="0" indent="0" algn="just" defTabSz="425137" rtl="0" eaLnBrk="1" latinLnBrk="0" hangingPunct="1">
              <a:lnSpc>
                <a:spcPct val="110000"/>
              </a:lnSpc>
              <a:spcBef>
                <a:spcPts val="200"/>
              </a:spcBef>
              <a:buFont typeface="Arial" panose="020B0604020202020204" pitchFamily="34" charset="0"/>
              <a:buNone/>
              <a:defRPr sz="900" kern="1200">
                <a:solidFill>
                  <a:schemeClr val="tx2"/>
                </a:solidFill>
                <a:latin typeface="+mj-lt"/>
                <a:ea typeface="+mn-ea"/>
                <a:cs typeface="+mn-cs"/>
              </a:defRPr>
            </a:lvl5pPr>
            <a:lvl6pPr marL="1169127"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6pPr>
            <a:lvl7pPr marL="1381695"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7pPr>
            <a:lvl8pPr marL="1594264"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8pPr>
            <a:lvl9pPr marL="1806832" indent="-106284" algn="l" defTabSz="425137" rtl="0" eaLnBrk="1" latinLnBrk="0" hangingPunct="1">
              <a:lnSpc>
                <a:spcPct val="90000"/>
              </a:lnSpc>
              <a:spcBef>
                <a:spcPts val="233"/>
              </a:spcBef>
              <a:buFont typeface="Arial" panose="020B0604020202020204" pitchFamily="34" charset="0"/>
              <a:buChar char="•"/>
              <a:defRPr sz="837" kern="1200">
                <a:solidFill>
                  <a:schemeClr val="tx1"/>
                </a:solidFill>
                <a:latin typeface="+mn-lt"/>
                <a:ea typeface="+mn-ea"/>
                <a:cs typeface="+mn-cs"/>
              </a:defRPr>
            </a:lvl9pPr>
          </a:lstStyle>
          <a:p>
            <a:pPr algn="just">
              <a:lnSpc>
                <a:spcPct val="100000"/>
              </a:lnSpc>
              <a:spcBef>
                <a:spcPts val="0"/>
              </a:spcBef>
              <a:spcAft>
                <a:spcPts val="600"/>
              </a:spcAft>
            </a:pPr>
            <a:endParaRPr lang="en-US" sz="1050" dirty="0">
              <a:solidFill>
                <a:schemeClr val="tx1">
                  <a:lumMod val="95000"/>
                  <a:lumOff val="5000"/>
                </a:schemeClr>
              </a:solidFill>
              <a:latin typeface="BNPP Serif Light" panose="02000000000000000000" pitchFamily="2" charset="0"/>
            </a:endParaRPr>
          </a:p>
        </p:txBody>
      </p:sp>
      <p:sp>
        <p:nvSpPr>
          <p:cNvPr id="18" name="TextBox 17">
            <a:extLst>
              <a:ext uri="{FF2B5EF4-FFF2-40B4-BE49-F238E27FC236}">
                <a16:creationId xmlns:a16="http://schemas.microsoft.com/office/drawing/2014/main" id="{B858C4FE-8E8A-AF98-F134-099448E2B3A1}"/>
              </a:ext>
            </a:extLst>
          </p:cNvPr>
          <p:cNvSpPr txBox="1"/>
          <p:nvPr/>
        </p:nvSpPr>
        <p:spPr>
          <a:xfrm>
            <a:off x="2487413" y="4022918"/>
            <a:ext cx="4639107" cy="1931298"/>
          </a:xfrm>
          <a:prstGeom prst="rect">
            <a:avLst/>
          </a:prstGeom>
          <a:noFill/>
        </p:spPr>
        <p:txBody>
          <a:bodyPr wrap="square">
            <a:spAutoFit/>
          </a:bodyPr>
          <a:lstStyle/>
          <a:p>
            <a:pPr algn="just">
              <a:spcAft>
                <a:spcPts val="600"/>
              </a:spcAft>
              <a:buClr>
                <a:schemeClr val="bg1"/>
              </a:buClr>
              <a:buSzPct val="80000"/>
            </a:pPr>
            <a:r>
              <a:rPr lang="en-US" sz="1100" b="1" dirty="0">
                <a:solidFill>
                  <a:schemeClr val="tx1">
                    <a:lumMod val="95000"/>
                    <a:lumOff val="5000"/>
                  </a:schemeClr>
                </a:solidFill>
                <a:latin typeface="BNPP Serif Light" panose="02000000000000000000" pitchFamily="2" charset="0"/>
              </a:rPr>
              <a:t>The PBoC Governor Pan announced a new round of monetary stimulus today. Although it is not a bazooka, the coordinated moves by the regulators, the simultaneous and large magnitude of rate and RRR cuts, the unusual guidance of further easing and the new monetary policy tools to support stock markets surprised the market to the upside amid the already weak sentiment and low expectations from investors. </a:t>
            </a:r>
          </a:p>
          <a:p>
            <a:pPr algn="just">
              <a:spcAft>
                <a:spcPts val="600"/>
              </a:spcAft>
              <a:buClr>
                <a:schemeClr val="bg1"/>
              </a:buClr>
              <a:buSzPct val="80000"/>
            </a:pPr>
            <a:r>
              <a:rPr lang="en-US" sz="1100" b="1" dirty="0">
                <a:solidFill>
                  <a:schemeClr val="tx1">
                    <a:lumMod val="95000"/>
                    <a:lumOff val="5000"/>
                  </a:schemeClr>
                </a:solidFill>
                <a:latin typeface="BNPP Serif Light" panose="02000000000000000000" pitchFamily="2" charset="0"/>
              </a:rPr>
              <a:t>The stimulus measures show Beijing’s clear intentions to achieve 5% growth target this year. Also, from investors’ point of view, Beijing is supportive to stock markets. </a:t>
            </a:r>
          </a:p>
          <a:p>
            <a:pPr algn="just">
              <a:spcAft>
                <a:spcPts val="600"/>
              </a:spcAft>
              <a:buClr>
                <a:schemeClr val="bg1"/>
              </a:buClr>
              <a:buSzPct val="80000"/>
            </a:pPr>
            <a:endParaRPr lang="en-US" sz="1050" b="1" dirty="0">
              <a:latin typeface="BNPP Serif Light" panose="02000000000000000000" pitchFamily="50" charset="0"/>
            </a:endParaRPr>
          </a:p>
        </p:txBody>
      </p:sp>
      <p:cxnSp>
        <p:nvCxnSpPr>
          <p:cNvPr id="21" name="Straight Connector 20">
            <a:extLst>
              <a:ext uri="{FF2B5EF4-FFF2-40B4-BE49-F238E27FC236}">
                <a16:creationId xmlns:a16="http://schemas.microsoft.com/office/drawing/2014/main" id="{2FC5B370-7FDC-F9FB-ADED-12EABA4C8B9E}"/>
              </a:ext>
            </a:extLst>
          </p:cNvPr>
          <p:cNvCxnSpPr>
            <a:cxnSpLocks/>
          </p:cNvCxnSpPr>
          <p:nvPr/>
        </p:nvCxnSpPr>
        <p:spPr>
          <a:xfrm flipV="1">
            <a:off x="2800051" y="5940838"/>
            <a:ext cx="0" cy="2610495"/>
          </a:xfrm>
          <a:prstGeom prst="line">
            <a:avLst/>
          </a:prstGeom>
          <a:ln w="95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84A5D32-C59A-585D-E6D8-9DDF4942ACA1}"/>
              </a:ext>
            </a:extLst>
          </p:cNvPr>
          <p:cNvSpPr/>
          <p:nvPr/>
        </p:nvSpPr>
        <p:spPr>
          <a:xfrm>
            <a:off x="2361690" y="3606859"/>
            <a:ext cx="4889715" cy="2342266"/>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970" tIns="71970" rIns="71970" bIns="71970" numCol="1" spcCol="0" rtlCol="0" fromWordArt="0" anchor="ctr" anchorCtr="0" forceAA="0" compatLnSpc="1">
            <a:prstTxWarp prst="textNoShape">
              <a:avLst/>
            </a:prstTxWarp>
            <a:noAutofit/>
          </a:bodyPr>
          <a:lstStyle/>
          <a:p>
            <a:pPr algn="ctr"/>
            <a:endParaRPr lang="en-US" sz="1200" b="1" dirty="0" err="1"/>
          </a:p>
        </p:txBody>
      </p:sp>
      <p:sp>
        <p:nvSpPr>
          <p:cNvPr id="24" name="Square">
            <a:extLst>
              <a:ext uri="{FF2B5EF4-FFF2-40B4-BE49-F238E27FC236}">
                <a16:creationId xmlns:a16="http://schemas.microsoft.com/office/drawing/2014/main" id="{BB0F3823-A5ED-75DD-2567-66BE32D11631}"/>
              </a:ext>
            </a:extLst>
          </p:cNvPr>
          <p:cNvSpPr/>
          <p:nvPr/>
        </p:nvSpPr>
        <p:spPr>
          <a:xfrm rot="5400000">
            <a:off x="2758870" y="5893580"/>
            <a:ext cx="98991" cy="124885"/>
          </a:xfrm>
          <a:prstGeom prst="rect">
            <a:avLst/>
          </a:prstGeom>
          <a:solidFill>
            <a:schemeClr val="accent5">
              <a:lumMod val="50000"/>
            </a:schemeClr>
          </a:solidFill>
          <a:ln w="12700">
            <a:solidFill>
              <a:schemeClr val="accent2"/>
            </a:solidFill>
            <a:miter lim="400000"/>
          </a:ln>
        </p:spPr>
        <p:txBody>
          <a:bodyPr lIns="50779" tIns="50779" rIns="50779" bIns="50779" anchor="ctr"/>
          <a:lstStyle/>
          <a:p>
            <a:pPr>
              <a:defRPr sz="3600"/>
            </a:pPr>
            <a:endParaRPr sz="3599" b="1"/>
          </a:p>
        </p:txBody>
      </p:sp>
      <p:sp>
        <p:nvSpPr>
          <p:cNvPr id="3" name="TextBox 2">
            <a:extLst>
              <a:ext uri="{FF2B5EF4-FFF2-40B4-BE49-F238E27FC236}">
                <a16:creationId xmlns:a16="http://schemas.microsoft.com/office/drawing/2014/main" id="{341E6575-E48B-5D94-44B1-4EEA1FC55FFC}"/>
              </a:ext>
            </a:extLst>
          </p:cNvPr>
          <p:cNvSpPr txBox="1"/>
          <p:nvPr/>
        </p:nvSpPr>
        <p:spPr>
          <a:xfrm>
            <a:off x="2965973" y="5967852"/>
            <a:ext cx="4309430" cy="2916183"/>
          </a:xfrm>
          <a:prstGeom prst="rect">
            <a:avLst/>
          </a:prstGeom>
          <a:noFill/>
        </p:spPr>
        <p:txBody>
          <a:bodyPr wrap="square">
            <a:spAutoFit/>
          </a:bodyPr>
          <a:lstStyle/>
          <a:p>
            <a:pPr algn="just">
              <a:spcAft>
                <a:spcPts val="600"/>
              </a:spcAft>
              <a:buClr>
                <a:schemeClr val="bg1"/>
              </a:buClr>
              <a:buSzPct val="80000"/>
            </a:pPr>
            <a:r>
              <a:rPr kumimoji="0" lang="en-GB" sz="1100" b="1" i="0" u="none" strike="noStrike" kern="1200" cap="none" spc="0" normalizeH="0" baseline="0" noProof="0" dirty="0">
                <a:ln>
                  <a:noFill/>
                </a:ln>
                <a:solidFill>
                  <a:srgbClr val="00554C"/>
                </a:solidFill>
                <a:effectLst/>
                <a:uLnTx/>
                <a:uFillTx/>
                <a:latin typeface="+mj-lt"/>
              </a:rPr>
              <a:t>Key measures: </a:t>
            </a:r>
          </a:p>
          <a:p>
            <a:pPr marL="171450" indent="-171450" algn="just">
              <a:spcAft>
                <a:spcPts val="600"/>
              </a:spcAft>
              <a:buClr>
                <a:schemeClr val="tx1"/>
              </a:buClr>
              <a:buSzPct val="80000"/>
              <a:buFont typeface="Arial" panose="020B0604020202020204" pitchFamily="34" charset="0"/>
              <a:buChar char="•"/>
            </a:pPr>
            <a:r>
              <a:rPr lang="en-US" sz="1100" b="1" dirty="0">
                <a:latin typeface="+mj-lt"/>
              </a:rPr>
              <a:t>Policy Rates</a:t>
            </a:r>
            <a:r>
              <a:rPr lang="en-US" sz="1100" dirty="0">
                <a:latin typeface="+mj-lt"/>
              </a:rPr>
              <a:t>: a 20bp 7-day reverse repo rate cut; a 30bp MLF rate cut, 20-25bp LPR cut, guide similar cuts to deposit rate to </a:t>
            </a:r>
            <a:r>
              <a:rPr lang="en-US" sz="1100" dirty="0" err="1">
                <a:latin typeface="+mj-lt"/>
              </a:rPr>
              <a:t>stabilise</a:t>
            </a:r>
            <a:r>
              <a:rPr lang="en-US" sz="1100" dirty="0">
                <a:latin typeface="+mj-lt"/>
              </a:rPr>
              <a:t> banks’ net interest margin </a:t>
            </a:r>
          </a:p>
          <a:p>
            <a:pPr marL="171450" indent="-171450" algn="just">
              <a:spcAft>
                <a:spcPts val="600"/>
              </a:spcAft>
              <a:buClr>
                <a:schemeClr val="tx1"/>
              </a:buClr>
              <a:buSzPct val="80000"/>
              <a:buFont typeface="Arial" panose="020B0604020202020204" pitchFamily="34" charset="0"/>
              <a:buChar char="•"/>
            </a:pPr>
            <a:r>
              <a:rPr lang="en-US" sz="1100" b="1" dirty="0">
                <a:latin typeface="+mj-lt"/>
              </a:rPr>
              <a:t>RRR: </a:t>
            </a:r>
            <a:r>
              <a:rPr lang="en-US" sz="1100" dirty="0">
                <a:latin typeface="+mj-lt"/>
              </a:rPr>
              <a:t>a 50bp cut; hinted at another 25-50bp cut by end-2024</a:t>
            </a:r>
          </a:p>
          <a:p>
            <a:pPr marL="171450" indent="-171450" algn="just">
              <a:spcAft>
                <a:spcPts val="600"/>
              </a:spcAft>
              <a:buClr>
                <a:schemeClr val="tx1"/>
              </a:buClr>
              <a:buSzPct val="80000"/>
              <a:buFont typeface="Arial" panose="020B0604020202020204" pitchFamily="34" charset="0"/>
              <a:buChar char="•"/>
            </a:pPr>
            <a:r>
              <a:rPr lang="en-US" sz="1100" b="1" dirty="0">
                <a:latin typeface="+mj-lt"/>
              </a:rPr>
              <a:t>Banks: </a:t>
            </a:r>
            <a:r>
              <a:rPr lang="en-US" sz="1100" dirty="0">
                <a:latin typeface="+mj-lt"/>
              </a:rPr>
              <a:t>add core tier-1 capital to 6 major banks</a:t>
            </a:r>
          </a:p>
          <a:p>
            <a:pPr marL="171450" indent="-171450" algn="just">
              <a:spcAft>
                <a:spcPts val="600"/>
              </a:spcAft>
              <a:buClr>
                <a:schemeClr val="tx1"/>
              </a:buClr>
              <a:buSzPct val="80000"/>
              <a:buFont typeface="Arial" panose="020B0604020202020204" pitchFamily="34" charset="0"/>
              <a:buChar char="•"/>
            </a:pPr>
            <a:r>
              <a:rPr lang="en-US" sz="1100" b="1" dirty="0">
                <a:latin typeface="+mj-lt"/>
              </a:rPr>
              <a:t>Property market: </a:t>
            </a:r>
            <a:r>
              <a:rPr lang="en-US" sz="1100" dirty="0">
                <a:latin typeface="+mj-lt"/>
              </a:rPr>
              <a:t>lower outstanding mortgage rates by average of 50bp; lower downpayment ratio; increase relending support to accelerate inventory reduction</a:t>
            </a:r>
          </a:p>
          <a:p>
            <a:pPr marL="171450" indent="-171450" algn="just">
              <a:spcAft>
                <a:spcPts val="600"/>
              </a:spcAft>
              <a:buClr>
                <a:schemeClr val="tx1"/>
              </a:buClr>
              <a:buSzPct val="80000"/>
              <a:buFont typeface="Arial" panose="020B0604020202020204" pitchFamily="34" charset="0"/>
              <a:buChar char="•"/>
            </a:pPr>
            <a:r>
              <a:rPr lang="en-US" sz="1100" b="1" dirty="0">
                <a:latin typeface="+mj-lt"/>
              </a:rPr>
              <a:t>Stock market: </a:t>
            </a:r>
            <a:r>
              <a:rPr lang="en-US" sz="1100" dirty="0">
                <a:latin typeface="+mj-lt"/>
              </a:rPr>
              <a:t>a RMB 500bn swap facility for insurance companies, funds and securities brokers to tap PBoC funding with qualified collateral to buy stocks; guide banks to provide loans for listed companies for share buybacks.    </a:t>
            </a:r>
          </a:p>
          <a:p>
            <a:pPr algn="just">
              <a:spcAft>
                <a:spcPts val="600"/>
              </a:spcAft>
              <a:buClr>
                <a:schemeClr val="bg1"/>
              </a:buClr>
              <a:buSzPct val="80000"/>
            </a:pPr>
            <a:endParaRPr lang="en-US" sz="1050" b="1" dirty="0">
              <a:latin typeface="+mj-lt"/>
            </a:endParaRPr>
          </a:p>
        </p:txBody>
      </p:sp>
    </p:spTree>
    <p:extLst>
      <p:ext uri="{BB962C8B-B14F-4D97-AF65-F5344CB8AC3E}">
        <p14:creationId xmlns:p14="http://schemas.microsoft.com/office/powerpoint/2010/main" val="164974125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ity with tall buildings&#10;&#10;Description automatically generated">
            <a:extLst>
              <a:ext uri="{FF2B5EF4-FFF2-40B4-BE49-F238E27FC236}">
                <a16:creationId xmlns:a16="http://schemas.microsoft.com/office/drawing/2014/main" id="{F983DAC0-5F53-AB37-3762-64D9ABEC3734}"/>
              </a:ext>
            </a:extLst>
          </p:cNvPr>
          <p:cNvPicPr>
            <a:picLocks noChangeAspect="1"/>
          </p:cNvPicPr>
          <p:nvPr/>
        </p:nvPicPr>
        <p:blipFill rotWithShape="1">
          <a:blip r:embed="rId3"/>
          <a:srcRect l="20023" t="29176" b="40089"/>
          <a:stretch/>
        </p:blipFill>
        <p:spPr>
          <a:xfrm>
            <a:off x="0" y="7522180"/>
            <a:ext cx="7559675" cy="2300068"/>
          </a:xfrm>
          <a:prstGeom prst="rect">
            <a:avLst/>
          </a:prstGeom>
          <a:effectLst>
            <a:outerShdw blurRad="50800" dist="38100" dir="2700000" algn="tl" rotWithShape="0">
              <a:prstClr val="black">
                <a:alpha val="40000"/>
              </a:prstClr>
            </a:outerShdw>
          </a:effectLst>
        </p:spPr>
      </p:pic>
      <p:sp>
        <p:nvSpPr>
          <p:cNvPr id="6" name="Slide Number Placeholder 5"/>
          <p:cNvSpPr>
            <a:spLocks noGrp="1"/>
          </p:cNvSpPr>
          <p:nvPr>
            <p:ph type="sldNum" sz="quarter" idx="10"/>
          </p:nvPr>
        </p:nvSpPr>
        <p:spPr>
          <a:xfrm>
            <a:off x="7028203" y="466969"/>
            <a:ext cx="145874" cy="123111"/>
          </a:xfrm>
        </p:spPr>
        <p:txBody>
          <a:bodyPr/>
          <a:lstStyle/>
          <a:p>
            <a:r>
              <a:rPr lang="en-GB" sz="800" noProof="0" dirty="0"/>
              <a:t>- </a:t>
            </a:r>
            <a:fld id="{65C5B9DB-3817-40F0-A45C-0ACD3520AED9}" type="slidenum">
              <a:rPr lang="en-GB" sz="800" noProof="0" smtClean="0"/>
              <a:pPr/>
              <a:t>2</a:t>
            </a:fld>
            <a:endParaRPr lang="en-GB" sz="800" noProof="0" dirty="0"/>
          </a:p>
        </p:txBody>
      </p:sp>
      <p:sp>
        <p:nvSpPr>
          <p:cNvPr id="8" name="Rectangle 7"/>
          <p:cNvSpPr/>
          <p:nvPr/>
        </p:nvSpPr>
        <p:spPr>
          <a:xfrm>
            <a:off x="467837" y="869565"/>
            <a:ext cx="3312000" cy="4568273"/>
          </a:xfrm>
          <a:prstGeom prst="rect">
            <a:avLst/>
          </a:prstGeom>
        </p:spPr>
        <p:txBody>
          <a:bodyPr wrap="square" lIns="0" tIns="0" rIns="0" bIns="0" numCol="1" spcCol="270000">
            <a:noAutofit/>
          </a:bodyPr>
          <a:lstStyle/>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r>
              <a:rPr kumimoji="0" lang="en-GB" sz="1200" b="1" i="0" u="none" strike="noStrike" kern="1200" cap="none" spc="0" normalizeH="0" baseline="0" noProof="0" dirty="0">
                <a:ln>
                  <a:noFill/>
                </a:ln>
                <a:solidFill>
                  <a:srgbClr val="00554C"/>
                </a:solidFill>
                <a:effectLst/>
                <a:uLnTx/>
                <a:uFillTx/>
                <a:latin typeface="+mj-lt"/>
              </a:rPr>
              <a:t>What are the market implications?</a:t>
            </a:r>
          </a:p>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endParaRPr kumimoji="0" lang="en-GB" sz="1200" b="1" i="0" u="none" strike="noStrike" kern="1200" cap="none" spc="0" normalizeH="0" baseline="0" noProof="0" dirty="0">
              <a:ln>
                <a:noFill/>
              </a:ln>
              <a:solidFill>
                <a:srgbClr val="00554C"/>
              </a:solidFill>
              <a:effectLst/>
              <a:uLnTx/>
              <a:uFillTx/>
              <a:latin typeface="+mj-lt"/>
            </a:endParaRPr>
          </a:p>
          <a:p>
            <a:pPr marL="0" lvl="1" algn="just" defTabSz="425265">
              <a:spcAft>
                <a:spcPts val="600"/>
              </a:spcAft>
              <a:buClr>
                <a:srgbClr val="1A322F"/>
              </a:buClr>
              <a:defRPr/>
            </a:pPr>
            <a:r>
              <a:rPr kumimoji="0" lang="en-US" sz="1050" b="0" i="0" u="none" strike="noStrike" kern="1200" cap="none" spc="0" normalizeH="0" baseline="0" noProof="0" dirty="0">
                <a:ln>
                  <a:noFill/>
                </a:ln>
                <a:solidFill>
                  <a:srgbClr val="000000"/>
                </a:solidFill>
                <a:effectLst/>
                <a:uLnTx/>
                <a:uFillTx/>
                <a:latin typeface="+mj-lt"/>
              </a:rPr>
              <a:t>The Fed’s big first rate cut and recent strengthening of the RMB have given room for the PBoC to do this bigger-than-expected monetary easing. The PBoC’s dovish tone and more proactive monetary measures are supportive to liquidity and positive for the Hong Kong and China stock markets. </a:t>
            </a:r>
            <a:r>
              <a:rPr lang="en-US" sz="1050" dirty="0">
                <a:solidFill>
                  <a:srgbClr val="000000"/>
                </a:solidFill>
                <a:latin typeface="+mj-lt"/>
              </a:rPr>
              <a:t>We expect southbound eligible stocks in Hong Kong and the Mainland onshore ETFs to be the key beneficiaries.</a:t>
            </a:r>
          </a:p>
          <a:p>
            <a:pPr marL="0" lvl="1" algn="just" defTabSz="425265">
              <a:spcAft>
                <a:spcPts val="600"/>
              </a:spcAft>
              <a:buClr>
                <a:srgbClr val="1A322F"/>
              </a:buClr>
              <a:defRPr/>
            </a:pPr>
            <a:r>
              <a:rPr kumimoji="0" lang="en-US" sz="1050" b="0" i="0" u="none" strike="noStrike" kern="1200" cap="none" spc="0" normalizeH="0" baseline="0" noProof="0" dirty="0">
                <a:ln>
                  <a:noFill/>
                </a:ln>
                <a:solidFill>
                  <a:srgbClr val="000000"/>
                </a:solidFill>
                <a:effectLst/>
                <a:uLnTx/>
                <a:uFillTx/>
                <a:latin typeface="+mj-lt"/>
              </a:rPr>
              <a:t>The RRR cut will inject RMB 1 trillion into the banking system. </a:t>
            </a:r>
            <a:r>
              <a:rPr lang="en-US" sz="1050" dirty="0">
                <a:solidFill>
                  <a:srgbClr val="000000"/>
                </a:solidFill>
                <a:latin typeface="+mj-lt"/>
              </a:rPr>
              <a:t>The monetary injection will also lower banks’ cost of funds, which in turn will encourage banks to lend to the real economy rather than buying bonds. </a:t>
            </a:r>
          </a:p>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r>
              <a:rPr lang="en-US" sz="1050" dirty="0">
                <a:solidFill>
                  <a:srgbClr val="000000"/>
                </a:solidFill>
                <a:latin typeface="+mj-lt"/>
              </a:rPr>
              <a:t>As securities firms are allowed to tap liquidity from the PBoC, this is structurally positive as tech and innovative companies which have difficulty borrowing from banks can now benefit from the improving market liquidity.  </a:t>
            </a:r>
          </a:p>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endParaRPr kumimoji="0" lang="en-US" sz="1050" b="0" i="0" u="none" strike="noStrike" kern="1200" cap="none" spc="0" normalizeH="0" baseline="0" noProof="0" dirty="0">
              <a:ln>
                <a:noFill/>
              </a:ln>
              <a:solidFill>
                <a:srgbClr val="000000"/>
              </a:solidFill>
              <a:effectLst/>
              <a:uLnTx/>
              <a:uFillTx/>
              <a:latin typeface="+mj-lt"/>
            </a:endParaRPr>
          </a:p>
        </p:txBody>
      </p:sp>
      <p:sp>
        <p:nvSpPr>
          <p:cNvPr id="2" name="TextBox 1"/>
          <p:cNvSpPr txBox="1"/>
          <p:nvPr/>
        </p:nvSpPr>
        <p:spPr>
          <a:xfrm>
            <a:off x="409370" y="477929"/>
            <a:ext cx="1013098" cy="123111"/>
          </a:xfrm>
          <a:prstGeom prst="rect">
            <a:avLst/>
          </a:prstGeom>
          <a:noFill/>
        </p:spPr>
        <p:txBody>
          <a:bodyPr wrap="none" lIns="0" tIns="0" rIns="0" bIns="0" rtlCol="0" anchor="ctr">
            <a:spAutoFit/>
          </a:bodyPr>
          <a:lstStyle/>
          <a:p>
            <a:pPr algn="l"/>
            <a:r>
              <a:rPr lang="en-US" sz="800" dirty="0">
                <a:solidFill>
                  <a:schemeClr val="tx2"/>
                </a:solidFill>
                <a:latin typeface="BNPP Expanded Sans" panose="02000000000000000000" pitchFamily="2" charset="0"/>
              </a:rPr>
              <a:t>STRATEGY FLASH</a:t>
            </a:r>
          </a:p>
        </p:txBody>
      </p:sp>
      <p:sp>
        <p:nvSpPr>
          <p:cNvPr id="7" name="Rectangle 6">
            <a:extLst>
              <a:ext uri="{FF2B5EF4-FFF2-40B4-BE49-F238E27FC236}">
                <a16:creationId xmlns:a16="http://schemas.microsoft.com/office/drawing/2014/main" id="{4E455E25-141C-EC54-EA61-F58875209A1C}"/>
              </a:ext>
            </a:extLst>
          </p:cNvPr>
          <p:cNvSpPr/>
          <p:nvPr/>
        </p:nvSpPr>
        <p:spPr>
          <a:xfrm>
            <a:off x="3930481" y="1394841"/>
            <a:ext cx="3312000" cy="3318474"/>
          </a:xfrm>
          <a:prstGeom prst="rect">
            <a:avLst/>
          </a:prstGeom>
        </p:spPr>
        <p:txBody>
          <a:bodyPr wrap="square" lIns="0" tIns="0" rIns="0" bIns="0" numCol="1" spcCol="270000">
            <a:noAutofit/>
          </a:bodyPr>
          <a:lstStyle/>
          <a:p>
            <a:pPr marL="0" lvl="1" algn="just" defTabSz="425265">
              <a:spcAft>
                <a:spcPts val="600"/>
              </a:spcAft>
              <a:buClr>
                <a:srgbClr val="1A322F"/>
              </a:buClr>
              <a:defRPr/>
            </a:pPr>
            <a:r>
              <a:rPr lang="en-US" sz="1050" dirty="0">
                <a:solidFill>
                  <a:srgbClr val="000000"/>
                </a:solidFill>
                <a:latin typeface="+mj-lt"/>
              </a:rPr>
              <a:t>The regulators also signal more policies to promote long-term fund inflows and streamline M&amp;A procedure in the near term. </a:t>
            </a:r>
          </a:p>
          <a:p>
            <a:pPr marL="0" lvl="1" algn="just" defTabSz="425265">
              <a:spcAft>
                <a:spcPts val="600"/>
              </a:spcAft>
              <a:buClr>
                <a:srgbClr val="1A322F"/>
              </a:buClr>
              <a:defRPr/>
            </a:pPr>
            <a:r>
              <a:rPr lang="en-US" sz="1050" dirty="0">
                <a:solidFill>
                  <a:srgbClr val="000000"/>
                </a:solidFill>
                <a:latin typeface="+mj-lt"/>
              </a:rPr>
              <a:t>Valuations of the Hang Seng Index with forward PE at 8.7x (vs 5-year average 10.9x) and the CSI 300 at 11.7x (vs 5-year average 13.8x) are still very depressed. The Fed’s rate cutting cycle will also improve global liquidity, and together with a weakening USD, will benefit Asian equities, including Hong Kong and China stocks. </a:t>
            </a:r>
          </a:p>
          <a:p>
            <a:pPr marL="0" lvl="1" algn="just" defTabSz="425265">
              <a:spcAft>
                <a:spcPts val="600"/>
              </a:spcAft>
              <a:buClr>
                <a:srgbClr val="1A322F"/>
              </a:buClr>
              <a:defRPr/>
            </a:pPr>
            <a:endParaRPr lang="en-US" sz="1050" dirty="0">
              <a:solidFill>
                <a:srgbClr val="000000"/>
              </a:solidFill>
              <a:latin typeface="+mj-lt"/>
            </a:endParaRPr>
          </a:p>
          <a:p>
            <a:pPr marL="0" lvl="1" algn="just" defTabSz="425265">
              <a:spcAft>
                <a:spcPts val="600"/>
              </a:spcAft>
              <a:buClr>
                <a:srgbClr val="1A322F"/>
              </a:buClr>
              <a:defRPr/>
            </a:pPr>
            <a:endParaRPr lang="en-US" sz="1050" dirty="0">
              <a:latin typeface="+mj-lt"/>
            </a:endParaRPr>
          </a:p>
        </p:txBody>
      </p:sp>
      <p:graphicFrame>
        <p:nvGraphicFramePr>
          <p:cNvPr id="10" name="Table 72">
            <a:extLst>
              <a:ext uri="{FF2B5EF4-FFF2-40B4-BE49-F238E27FC236}">
                <a16:creationId xmlns:a16="http://schemas.microsoft.com/office/drawing/2014/main" id="{9CE382A0-CD99-CF43-6C94-77FA342FBE48}"/>
              </a:ext>
            </a:extLst>
          </p:cNvPr>
          <p:cNvGraphicFramePr>
            <a:graphicFrameLocks noGrp="1"/>
          </p:cNvGraphicFramePr>
          <p:nvPr>
            <p:extLst>
              <p:ext uri="{D42A27DB-BD31-4B8C-83A1-F6EECF244321}">
                <p14:modId xmlns:p14="http://schemas.microsoft.com/office/powerpoint/2010/main" val="3684578959"/>
              </p:ext>
            </p:extLst>
          </p:nvPr>
        </p:nvGraphicFramePr>
        <p:xfrm>
          <a:off x="478139" y="4469513"/>
          <a:ext cx="6727201" cy="3128869"/>
        </p:xfrm>
        <a:graphic>
          <a:graphicData uri="http://schemas.openxmlformats.org/drawingml/2006/table">
            <a:tbl>
              <a:tblPr/>
              <a:tblGrid>
                <a:gridCol w="6727201">
                  <a:extLst>
                    <a:ext uri="{9D8B030D-6E8A-4147-A177-3AD203B41FA5}">
                      <a16:colId xmlns:a16="http://schemas.microsoft.com/office/drawing/2014/main" val="2723960213"/>
                    </a:ext>
                  </a:extLst>
                </a:gridCol>
              </a:tblGrid>
              <a:tr h="313170">
                <a:tc>
                  <a:txBody>
                    <a:bodyPr/>
                    <a:lstStyle/>
                    <a:p>
                      <a:pPr marL="0" marR="0" lvl="0" indent="0" algn="ctr" defTabSz="1125444" rtl="0" eaLnBrk="1" fontAlgn="base" latinLnBrk="0" hangingPunct="1">
                        <a:lnSpc>
                          <a:spcPct val="100000"/>
                        </a:lnSpc>
                        <a:spcBef>
                          <a:spcPts val="0"/>
                        </a:spcBef>
                        <a:spcAft>
                          <a:spcPts val="0"/>
                        </a:spcAft>
                        <a:buClr>
                          <a:srgbClr val="00915A"/>
                        </a:buClr>
                        <a:buSzPct val="100000"/>
                        <a:buFontTx/>
                        <a:buNone/>
                        <a:tabLst/>
                        <a:defRPr/>
                      </a:pPr>
                      <a:r>
                        <a:rPr kumimoji="0" lang="en-US" sz="900" b="1" i="0" u="none" strike="noStrike" kern="1200" cap="all" spc="0" normalizeH="0" baseline="0" noProof="0" dirty="0">
                          <a:ln>
                            <a:noFill/>
                          </a:ln>
                          <a:solidFill>
                            <a:schemeClr val="bg2"/>
                          </a:solidFill>
                          <a:effectLst/>
                          <a:uLnTx/>
                          <a:uFillTx/>
                          <a:latin typeface="BNPP Expanded Sans" panose="02000000000000000000" pitchFamily="2" charset="0"/>
                          <a:ea typeface="+mn-ea"/>
                          <a:cs typeface="+mn-cs"/>
                        </a:rPr>
                        <a:t>Hang Seng Index and </a:t>
                      </a:r>
                      <a:r>
                        <a:rPr kumimoji="0" lang="en-US" sz="900" b="1" i="0" u="none" strike="noStrike" kern="1200" cap="all" spc="0" normalizeH="0" baseline="0" noProof="0" dirty="0" err="1">
                          <a:ln>
                            <a:noFill/>
                          </a:ln>
                          <a:solidFill>
                            <a:schemeClr val="bg2"/>
                          </a:solidFill>
                          <a:effectLst/>
                          <a:uLnTx/>
                          <a:uFillTx/>
                          <a:latin typeface="BNPP Expanded Sans" panose="02000000000000000000" pitchFamily="2" charset="0"/>
                          <a:ea typeface="+mn-ea"/>
                          <a:cs typeface="+mn-cs"/>
                        </a:rPr>
                        <a:t>csi</a:t>
                      </a:r>
                      <a:r>
                        <a:rPr kumimoji="0" lang="en-US" sz="900" b="1" i="0" u="none" strike="noStrike" kern="1200" cap="all" spc="0" normalizeH="0" baseline="0" noProof="0" dirty="0">
                          <a:ln>
                            <a:noFill/>
                          </a:ln>
                          <a:solidFill>
                            <a:schemeClr val="bg2"/>
                          </a:solidFill>
                          <a:effectLst/>
                          <a:uLnTx/>
                          <a:uFillTx/>
                          <a:latin typeface="BNPP Expanded Sans" panose="02000000000000000000" pitchFamily="2" charset="0"/>
                          <a:ea typeface="+mn-ea"/>
                          <a:cs typeface="+mn-cs"/>
                        </a:rPr>
                        <a:t> 300 Index’s valuations are still below their 5-year average</a:t>
                      </a:r>
                      <a:endParaRPr kumimoji="0" lang="en-GB" sz="900" b="1" i="0" u="none" strike="noStrike" kern="1200" cap="all" spc="0" normalizeH="0" baseline="0" noProof="0" dirty="0">
                        <a:ln>
                          <a:noFill/>
                        </a:ln>
                        <a:solidFill>
                          <a:schemeClr val="bg2"/>
                        </a:solidFill>
                        <a:effectLst/>
                        <a:uLnTx/>
                        <a:uFillTx/>
                        <a:latin typeface="BNPP Expanded Sans" panose="02000000000000000000" pitchFamily="2" charset="0"/>
                        <a:ea typeface="+mn-ea"/>
                        <a:cs typeface="+mn-cs"/>
                      </a:endParaRPr>
                    </a:p>
                  </a:txBody>
                  <a:tcPr marL="72000" marR="72000" marT="90000" marB="54000">
                    <a:lnL w="12700" cmpd="sng">
                      <a:noFill/>
                      <a:prstDash val="solid"/>
                    </a:lnL>
                    <a:lnR w="12700" cmpd="sng">
                      <a:noFill/>
                      <a:prstDash val="solid"/>
                    </a:lnR>
                    <a:lnT w="38100"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4565620"/>
                  </a:ext>
                </a:extLst>
              </a:tr>
              <a:tr h="22486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768185"/>
                        </a:solidFill>
                        <a:effectLst/>
                        <a:uLnTx/>
                        <a:uFillTx/>
                        <a:latin typeface="+mn-lt"/>
                        <a:ea typeface="+mn-ea"/>
                        <a:cs typeface="+mn-cs"/>
                      </a:endParaRPr>
                    </a:p>
                  </a:txBody>
                  <a:tcPr marL="72000" marR="72000" marT="72000" marB="0">
                    <a:lnL w="12700" cmpd="sng">
                      <a:noFill/>
                      <a:prstDash val="solid"/>
                    </a:lnL>
                    <a:lnR w="12700" cmpd="sng">
                      <a:noFill/>
                      <a:prstDash val="solid"/>
                    </a:lnR>
                    <a:lnT w="9525"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3549737"/>
                  </a:ext>
                </a:extLst>
              </a:tr>
              <a:tr h="567079">
                <a:tc>
                  <a:txBody>
                    <a:bodyPr/>
                    <a:lstStyle/>
                    <a:p>
                      <a:pPr algn="r">
                        <a:spcBef>
                          <a:spcPts val="200"/>
                        </a:spcBef>
                      </a:pPr>
                      <a:endParaRPr lang="en-GB" sz="750" i="1" dirty="0">
                        <a:solidFill>
                          <a:srgbClr val="768185"/>
                        </a:solidFill>
                        <a:effectLst/>
                        <a:latin typeface="BNPP Sans Light" panose="02000503020000020004" charset="0"/>
                        <a:ea typeface="Calibri" panose="020F0502020204030204" pitchFamily="34" charset="0"/>
                        <a:cs typeface="BNPP Serif" panose="020B0604020202020204" charset="0"/>
                      </a:endParaRPr>
                    </a:p>
                    <a:p>
                      <a:pPr algn="l">
                        <a:spcBef>
                          <a:spcPts val="200"/>
                        </a:spcBef>
                      </a:pPr>
                      <a:r>
                        <a:rPr lang="en-GB" sz="900" i="1" dirty="0">
                          <a:solidFill>
                            <a:srgbClr val="768185"/>
                          </a:solidFill>
                          <a:effectLst/>
                          <a:latin typeface="BNPP Sans Light" panose="02000503020000020004" charset="0"/>
                          <a:ea typeface="Calibri" panose="020F0502020204030204" pitchFamily="34" charset="0"/>
                          <a:cs typeface="BNPP Serif" panose="020B0604020202020204" charset="0"/>
                        </a:rPr>
                        <a:t>Source: Bloomberg, BNP Paribas (WM), as of 24 Sep 2024. </a:t>
                      </a:r>
                      <a:endParaRPr lang="fr-FR" sz="900" i="1" kern="1200" dirty="0">
                        <a:solidFill>
                          <a:srgbClr val="768185"/>
                        </a:solidFill>
                        <a:effectLst/>
                        <a:latin typeface="BNPP Sans Light" panose="02000503020000020004" charset="0"/>
                        <a:ea typeface="Calibri" panose="020F0502020204030204" pitchFamily="34" charset="0"/>
                        <a:cs typeface="BNPP Serif" panose="020B0604020202020204" charset="0"/>
                      </a:endParaRPr>
                    </a:p>
                  </a:txBody>
                  <a:tcPr marL="0" marR="0" marT="36195" marB="36195">
                    <a:lnL w="12700" cmpd="sng">
                      <a:noFill/>
                      <a:prstDash val="solid"/>
                    </a:lnL>
                    <a:lnR w="12700" cmpd="sng">
                      <a:noFill/>
                      <a:prstDash val="soli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2421207"/>
                  </a:ext>
                </a:extLst>
              </a:tr>
            </a:tbl>
          </a:graphicData>
        </a:graphic>
      </p:graphicFrame>
      <p:sp>
        <p:nvSpPr>
          <p:cNvPr id="16" name="Rectangle 15">
            <a:extLst>
              <a:ext uri="{FF2B5EF4-FFF2-40B4-BE49-F238E27FC236}">
                <a16:creationId xmlns:a16="http://schemas.microsoft.com/office/drawing/2014/main" id="{97473ED1-9A38-2AA6-F20C-C4FC310F1AFB}"/>
              </a:ext>
            </a:extLst>
          </p:cNvPr>
          <p:cNvSpPr/>
          <p:nvPr/>
        </p:nvSpPr>
        <p:spPr>
          <a:xfrm>
            <a:off x="1743739" y="7683760"/>
            <a:ext cx="5815935" cy="2012690"/>
          </a:xfrm>
          <a:prstGeom prst="rect">
            <a:avLst/>
          </a:prstGeom>
          <a:solidFill>
            <a:schemeClr val="bg1">
              <a:alpha val="75000"/>
            </a:schemeClr>
          </a:solidFill>
          <a:ln>
            <a:noFill/>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en-US" sz="1200" dirty="0" err="1"/>
          </a:p>
        </p:txBody>
      </p:sp>
      <p:sp>
        <p:nvSpPr>
          <p:cNvPr id="13" name="Rectangle 12">
            <a:extLst>
              <a:ext uri="{FF2B5EF4-FFF2-40B4-BE49-F238E27FC236}">
                <a16:creationId xmlns:a16="http://schemas.microsoft.com/office/drawing/2014/main" id="{EF3A9B76-562F-38E8-24F9-A98E33D94DA8}"/>
              </a:ext>
            </a:extLst>
          </p:cNvPr>
          <p:cNvSpPr/>
          <p:nvPr/>
        </p:nvSpPr>
        <p:spPr>
          <a:xfrm>
            <a:off x="2681563" y="7752438"/>
            <a:ext cx="4516374" cy="1867812"/>
          </a:xfrm>
          <a:prstGeom prst="rect">
            <a:avLst/>
          </a:prstGeom>
        </p:spPr>
        <p:txBody>
          <a:bodyPr wrap="square" lIns="0" tIns="0" rIns="0" bIns="0" numCol="1" spcCol="270000">
            <a:noAutofit/>
          </a:bodyPr>
          <a:lstStyle/>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r>
              <a:rPr kumimoji="0" lang="en-GB" sz="1200" b="1" i="0" u="none" strike="noStrike" kern="1200" cap="none" spc="0" normalizeH="0" baseline="0" noProof="0" dirty="0">
                <a:ln>
                  <a:noFill/>
                </a:ln>
                <a:solidFill>
                  <a:srgbClr val="00554C"/>
                </a:solidFill>
                <a:effectLst/>
                <a:uLnTx/>
                <a:uFillTx/>
                <a:latin typeface="+mj-lt"/>
              </a:rPr>
              <a:t>More aggressive fiscal policies are still needed</a:t>
            </a:r>
          </a:p>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r>
              <a:rPr lang="en-US" sz="1100" dirty="0">
                <a:solidFill>
                  <a:srgbClr val="000000"/>
                </a:solidFill>
                <a:latin typeface="+mj-lt"/>
              </a:rPr>
              <a:t>The mortgage rate cut is estimated to save households’ annual interest expense of RMB 150bn. If one third is translated into consumption, this will be about 0.05% of GDP, which is still very small. Hence, more measures to stimulate consumption are still needed to sustain economic growth.    </a:t>
            </a:r>
          </a:p>
          <a:p>
            <a:pPr marL="0" marR="0" lvl="1" indent="0" algn="just" defTabSz="425265" rtl="0" eaLnBrk="1" fontAlgn="auto" latinLnBrk="0" hangingPunct="1">
              <a:spcAft>
                <a:spcPts val="600"/>
              </a:spcAft>
              <a:buClr>
                <a:srgbClr val="1A322F"/>
              </a:buClr>
              <a:buSzTx/>
              <a:buFont typeface="Wingdings 2" panose="05020102010507070707" pitchFamily="18" charset="2"/>
              <a:buNone/>
              <a:tabLst/>
              <a:defRPr/>
            </a:pPr>
            <a:r>
              <a:rPr lang="en-US" sz="1100" dirty="0">
                <a:solidFill>
                  <a:srgbClr val="000000"/>
                </a:solidFill>
                <a:latin typeface="+mj-lt"/>
              </a:rPr>
              <a:t>The announcement of monetary stimulus today raises market expectations of new fiscal policies to be announced soon to revive domestic demand of the real economy, which is also the key for a more sustained equity market rally. </a:t>
            </a:r>
            <a:endParaRPr lang="en-US" sz="1100" b="1" dirty="0">
              <a:latin typeface="+mj-lt"/>
            </a:endParaRPr>
          </a:p>
        </p:txBody>
      </p:sp>
      <p:pic>
        <p:nvPicPr>
          <p:cNvPr id="18" name="Graphic 17" descr="Telescope with solid fill">
            <a:extLst>
              <a:ext uri="{FF2B5EF4-FFF2-40B4-BE49-F238E27FC236}">
                <a16:creationId xmlns:a16="http://schemas.microsoft.com/office/drawing/2014/main" id="{3F66B61F-8BE0-7975-AB0B-01021CCA4F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43738" y="8527411"/>
            <a:ext cx="828000" cy="828000"/>
          </a:xfrm>
          <a:prstGeom prst="rect">
            <a:avLst/>
          </a:prstGeom>
          <a:effectLst>
            <a:outerShdw blurRad="50800" dist="38100" dir="2700000" algn="tl" rotWithShape="0">
              <a:prstClr val="black">
                <a:alpha val="40000"/>
              </a:prstClr>
            </a:outerShdw>
          </a:effectLst>
        </p:spPr>
      </p:pic>
      <p:graphicFrame>
        <p:nvGraphicFramePr>
          <p:cNvPr id="12" name="Chart 11">
            <a:extLst>
              <a:ext uri="{FF2B5EF4-FFF2-40B4-BE49-F238E27FC236}">
                <a16:creationId xmlns:a16="http://schemas.microsoft.com/office/drawing/2014/main" id="{8B52EF73-E7FD-4E58-B898-0D65AD590780}"/>
              </a:ext>
            </a:extLst>
          </p:cNvPr>
          <p:cNvGraphicFramePr>
            <a:graphicFrameLocks/>
          </p:cNvGraphicFramePr>
          <p:nvPr>
            <p:extLst>
              <p:ext uri="{D42A27DB-BD31-4B8C-83A1-F6EECF244321}">
                <p14:modId xmlns:p14="http://schemas.microsoft.com/office/powerpoint/2010/main" val="2341932095"/>
              </p:ext>
            </p:extLst>
          </p:nvPr>
        </p:nvGraphicFramePr>
        <p:xfrm>
          <a:off x="161914" y="4818622"/>
          <a:ext cx="7043425" cy="235793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4875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B6EE56E-32B0-92E0-EC9B-61625E9CCBE3}"/>
              </a:ext>
            </a:extLst>
          </p:cNvPr>
          <p:cNvSpPr/>
          <p:nvPr/>
        </p:nvSpPr>
        <p:spPr>
          <a:xfrm>
            <a:off x="2148" y="-20550"/>
            <a:ext cx="7555378" cy="1800152"/>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929" tIns="71929" rIns="71929" bIns="71929" numCol="1" spcCol="0" rtlCol="0" fromWordArt="0" anchor="ctr" anchorCtr="0" forceAA="0" compatLnSpc="1">
            <a:prstTxWarp prst="textNoShape">
              <a:avLst/>
            </a:prstTxWarp>
            <a:noAutofit/>
          </a:bodyPr>
          <a:lstStyle/>
          <a:p>
            <a:pPr algn="ctr" defTabSz="913577">
              <a:defRPr/>
            </a:pPr>
            <a:endParaRPr lang="fr-FR" sz="1199" dirty="0" err="1">
              <a:solidFill>
                <a:srgbClr val="FFFFFF"/>
              </a:solidFill>
              <a:latin typeface="BNPP Serif"/>
            </a:endParaRPr>
          </a:p>
        </p:txBody>
      </p:sp>
      <p:sp>
        <p:nvSpPr>
          <p:cNvPr id="28" name="Title 3">
            <a:extLst>
              <a:ext uri="{FF2B5EF4-FFF2-40B4-BE49-F238E27FC236}">
                <a16:creationId xmlns:a16="http://schemas.microsoft.com/office/drawing/2014/main" id="{54580516-D0D8-F708-FB5A-A3476376DCCE}"/>
              </a:ext>
            </a:extLst>
          </p:cNvPr>
          <p:cNvSpPr txBox="1">
            <a:spLocks/>
          </p:cNvSpPr>
          <p:nvPr/>
        </p:nvSpPr>
        <p:spPr>
          <a:xfrm>
            <a:off x="345550" y="469830"/>
            <a:ext cx="2701378" cy="442788"/>
          </a:xfrm>
          <a:prstGeom prst="rect">
            <a:avLst/>
          </a:prstGeom>
        </p:spPr>
        <p:txBody>
          <a:bodyPr vert="horz" wrap="square" lIns="0" tIns="0" rIns="0" bIns="0" rtlCol="0" anchor="b">
            <a:normAutofit/>
          </a:bodyPr>
          <a:lstStyle>
            <a:lvl1pPr algn="l" defTabSz="545633" rtl="0" eaLnBrk="1" latinLnBrk="0" hangingPunct="1">
              <a:lnSpc>
                <a:spcPct val="85000"/>
              </a:lnSpc>
              <a:spcBef>
                <a:spcPct val="0"/>
              </a:spcBef>
              <a:buNone/>
              <a:defRPr sz="2722" b="0" kern="1200">
                <a:solidFill>
                  <a:schemeClr val="bg2"/>
                </a:solidFill>
                <a:latin typeface="+mj-lt"/>
                <a:ea typeface="+mj-ea"/>
                <a:cs typeface="+mj-cs"/>
              </a:defRPr>
            </a:lvl1pPr>
          </a:lstStyle>
          <a:p>
            <a:pPr defTabSz="545141"/>
            <a:r>
              <a:rPr lang="pt-PT" sz="2398" dirty="0">
                <a:solidFill>
                  <a:srgbClr val="FFFFFF"/>
                </a:solidFill>
                <a:latin typeface="BNPP Serif"/>
              </a:rPr>
              <a:t>CONNECT WITH US</a:t>
            </a:r>
          </a:p>
        </p:txBody>
      </p:sp>
      <p:grpSp>
        <p:nvGrpSpPr>
          <p:cNvPr id="29" name="Groupe 43">
            <a:extLst>
              <a:ext uri="{FF2B5EF4-FFF2-40B4-BE49-F238E27FC236}">
                <a16:creationId xmlns:a16="http://schemas.microsoft.com/office/drawing/2014/main" id="{D3C2B342-1B5C-8620-3ADE-044ABEC56C11}"/>
              </a:ext>
            </a:extLst>
          </p:cNvPr>
          <p:cNvGrpSpPr/>
          <p:nvPr/>
        </p:nvGrpSpPr>
        <p:grpSpPr>
          <a:xfrm>
            <a:off x="334334" y="1154178"/>
            <a:ext cx="1466149" cy="231012"/>
            <a:chOff x="10182108" y="1477295"/>
            <a:chExt cx="1470142" cy="231641"/>
          </a:xfrm>
        </p:grpSpPr>
        <p:grpSp>
          <p:nvGrpSpPr>
            <p:cNvPr id="30" name="Group 92">
              <a:extLst>
                <a:ext uri="{FF2B5EF4-FFF2-40B4-BE49-F238E27FC236}">
                  <a16:creationId xmlns:a16="http://schemas.microsoft.com/office/drawing/2014/main" id="{6ECCF529-F7FF-A385-5978-787AE5D77BFE}"/>
                </a:ext>
              </a:extLst>
            </p:cNvPr>
            <p:cNvGrpSpPr/>
            <p:nvPr/>
          </p:nvGrpSpPr>
          <p:grpSpPr>
            <a:xfrm>
              <a:off x="10182108" y="1478888"/>
              <a:ext cx="229138" cy="230048"/>
              <a:chOff x="10182108" y="1478888"/>
              <a:chExt cx="229138" cy="230048"/>
            </a:xfrm>
            <a:solidFill>
              <a:schemeClr val="accent2"/>
            </a:solidFill>
          </p:grpSpPr>
          <p:sp>
            <p:nvSpPr>
              <p:cNvPr id="45" name="Freeform 35">
                <a:hlinkClick r:id="rId3" tooltip="Facebook"/>
                <a:extLst>
                  <a:ext uri="{FF2B5EF4-FFF2-40B4-BE49-F238E27FC236}">
                    <a16:creationId xmlns:a16="http://schemas.microsoft.com/office/drawing/2014/main" id="{9A7BAD74-7CED-0732-04AC-5B419335F27D}"/>
                  </a:ext>
                </a:extLst>
              </p:cNvPr>
              <p:cNvSpPr>
                <a:spLocks/>
              </p:cNvSpPr>
              <p:nvPr/>
            </p:nvSpPr>
            <p:spPr bwMode="auto">
              <a:xfrm>
                <a:off x="10182108" y="1478888"/>
                <a:ext cx="229138" cy="228683"/>
              </a:xfrm>
              <a:custGeom>
                <a:avLst/>
                <a:gdLst>
                  <a:gd name="T0" fmla="*/ 740 w 740"/>
                  <a:gd name="T1" fmla="*/ 370 h 736"/>
                  <a:gd name="T2" fmla="*/ 370 w 740"/>
                  <a:gd name="T3" fmla="*/ 0 h 736"/>
                  <a:gd name="T4" fmla="*/ 0 w 740"/>
                  <a:gd name="T5" fmla="*/ 370 h 736"/>
                  <a:gd name="T6" fmla="*/ 312 w 740"/>
                  <a:gd name="T7" fmla="*/ 736 h 736"/>
                  <a:gd name="T8" fmla="*/ 312 w 740"/>
                  <a:gd name="T9" fmla="*/ 477 h 736"/>
                  <a:gd name="T10" fmla="*/ 218 w 740"/>
                  <a:gd name="T11" fmla="*/ 477 h 736"/>
                  <a:gd name="T12" fmla="*/ 218 w 740"/>
                  <a:gd name="T13" fmla="*/ 370 h 736"/>
                  <a:gd name="T14" fmla="*/ 312 w 740"/>
                  <a:gd name="T15" fmla="*/ 370 h 736"/>
                  <a:gd name="T16" fmla="*/ 312 w 740"/>
                  <a:gd name="T17" fmla="*/ 289 h 736"/>
                  <a:gd name="T18" fmla="*/ 452 w 740"/>
                  <a:gd name="T19" fmla="*/ 145 h 736"/>
                  <a:gd name="T20" fmla="*/ 535 w 740"/>
                  <a:gd name="T21" fmla="*/ 152 h 736"/>
                  <a:gd name="T22" fmla="*/ 535 w 740"/>
                  <a:gd name="T23" fmla="*/ 243 h 736"/>
                  <a:gd name="T24" fmla="*/ 488 w 740"/>
                  <a:gd name="T25" fmla="*/ 243 h 736"/>
                  <a:gd name="T26" fmla="*/ 428 w 740"/>
                  <a:gd name="T27" fmla="*/ 301 h 736"/>
                  <a:gd name="T28" fmla="*/ 428 w 740"/>
                  <a:gd name="T29" fmla="*/ 370 h 736"/>
                  <a:gd name="T30" fmla="*/ 530 w 740"/>
                  <a:gd name="T31" fmla="*/ 370 h 736"/>
                  <a:gd name="T32" fmla="*/ 514 w 740"/>
                  <a:gd name="T33" fmla="*/ 477 h 736"/>
                  <a:gd name="T34" fmla="*/ 428 w 740"/>
                  <a:gd name="T35" fmla="*/ 477 h 736"/>
                  <a:gd name="T36" fmla="*/ 428 w 740"/>
                  <a:gd name="T37" fmla="*/ 736 h 736"/>
                  <a:gd name="T38" fmla="*/ 740 w 740"/>
                  <a:gd name="T39" fmla="*/ 37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0" h="736">
                    <a:moveTo>
                      <a:pt x="740" y="370"/>
                    </a:moveTo>
                    <a:cubicBezTo>
                      <a:pt x="740" y="166"/>
                      <a:pt x="574" y="0"/>
                      <a:pt x="370" y="0"/>
                    </a:cubicBezTo>
                    <a:cubicBezTo>
                      <a:pt x="166" y="0"/>
                      <a:pt x="0" y="166"/>
                      <a:pt x="0" y="370"/>
                    </a:cubicBezTo>
                    <a:cubicBezTo>
                      <a:pt x="0" y="555"/>
                      <a:pt x="135" y="708"/>
                      <a:pt x="312" y="736"/>
                    </a:cubicBezTo>
                    <a:cubicBezTo>
                      <a:pt x="312" y="477"/>
                      <a:pt x="312" y="477"/>
                      <a:pt x="312" y="477"/>
                    </a:cubicBezTo>
                    <a:cubicBezTo>
                      <a:pt x="218" y="477"/>
                      <a:pt x="218" y="477"/>
                      <a:pt x="218" y="477"/>
                    </a:cubicBezTo>
                    <a:cubicBezTo>
                      <a:pt x="218" y="370"/>
                      <a:pt x="218" y="370"/>
                      <a:pt x="218" y="370"/>
                    </a:cubicBezTo>
                    <a:cubicBezTo>
                      <a:pt x="312" y="370"/>
                      <a:pt x="312" y="370"/>
                      <a:pt x="312" y="370"/>
                    </a:cubicBezTo>
                    <a:cubicBezTo>
                      <a:pt x="312" y="289"/>
                      <a:pt x="312" y="289"/>
                      <a:pt x="312" y="289"/>
                    </a:cubicBezTo>
                    <a:cubicBezTo>
                      <a:pt x="312" y="196"/>
                      <a:pt x="367" y="145"/>
                      <a:pt x="452" y="145"/>
                    </a:cubicBezTo>
                    <a:cubicBezTo>
                      <a:pt x="492" y="145"/>
                      <a:pt x="535" y="152"/>
                      <a:pt x="535" y="152"/>
                    </a:cubicBezTo>
                    <a:cubicBezTo>
                      <a:pt x="535" y="243"/>
                      <a:pt x="535" y="243"/>
                      <a:pt x="535" y="243"/>
                    </a:cubicBezTo>
                    <a:cubicBezTo>
                      <a:pt x="488" y="243"/>
                      <a:pt x="488" y="243"/>
                      <a:pt x="488" y="243"/>
                    </a:cubicBezTo>
                    <a:cubicBezTo>
                      <a:pt x="442" y="243"/>
                      <a:pt x="428" y="271"/>
                      <a:pt x="428" y="301"/>
                    </a:cubicBezTo>
                    <a:cubicBezTo>
                      <a:pt x="428" y="370"/>
                      <a:pt x="428" y="370"/>
                      <a:pt x="428" y="370"/>
                    </a:cubicBezTo>
                    <a:cubicBezTo>
                      <a:pt x="530" y="370"/>
                      <a:pt x="530" y="370"/>
                      <a:pt x="530" y="370"/>
                    </a:cubicBezTo>
                    <a:cubicBezTo>
                      <a:pt x="514" y="477"/>
                      <a:pt x="514" y="477"/>
                      <a:pt x="514" y="477"/>
                    </a:cubicBezTo>
                    <a:cubicBezTo>
                      <a:pt x="428" y="477"/>
                      <a:pt x="428" y="477"/>
                      <a:pt x="428" y="477"/>
                    </a:cubicBezTo>
                    <a:cubicBezTo>
                      <a:pt x="428" y="736"/>
                      <a:pt x="428" y="736"/>
                      <a:pt x="428" y="736"/>
                    </a:cubicBezTo>
                    <a:cubicBezTo>
                      <a:pt x="605" y="708"/>
                      <a:pt x="740" y="555"/>
                      <a:pt x="740" y="370"/>
                    </a:cubicBezTo>
                  </a:path>
                </a:pathLst>
              </a:custGeom>
              <a:grpFill/>
              <a:ln>
                <a:noFill/>
              </a:ln>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sp>
            <p:nvSpPr>
              <p:cNvPr id="46" name="Freeform 36">
                <a:hlinkClick r:id="rId3" tooltip="Facebook"/>
                <a:extLst>
                  <a:ext uri="{FF2B5EF4-FFF2-40B4-BE49-F238E27FC236}">
                    <a16:creationId xmlns:a16="http://schemas.microsoft.com/office/drawing/2014/main" id="{BC919044-575F-4D33-9A93-A9E6EDCB2E94}"/>
                  </a:ext>
                </a:extLst>
              </p:cNvPr>
              <p:cNvSpPr>
                <a:spLocks/>
              </p:cNvSpPr>
              <p:nvPr/>
            </p:nvSpPr>
            <p:spPr bwMode="auto">
              <a:xfrm>
                <a:off x="10249689" y="1523942"/>
                <a:ext cx="98072" cy="184994"/>
              </a:xfrm>
              <a:custGeom>
                <a:avLst/>
                <a:gdLst>
                  <a:gd name="T0" fmla="*/ 296 w 317"/>
                  <a:gd name="T1" fmla="*/ 332 h 595"/>
                  <a:gd name="T2" fmla="*/ 312 w 317"/>
                  <a:gd name="T3" fmla="*/ 225 h 595"/>
                  <a:gd name="T4" fmla="*/ 210 w 317"/>
                  <a:gd name="T5" fmla="*/ 225 h 595"/>
                  <a:gd name="T6" fmla="*/ 210 w 317"/>
                  <a:gd name="T7" fmla="*/ 156 h 595"/>
                  <a:gd name="T8" fmla="*/ 270 w 317"/>
                  <a:gd name="T9" fmla="*/ 98 h 595"/>
                  <a:gd name="T10" fmla="*/ 317 w 317"/>
                  <a:gd name="T11" fmla="*/ 98 h 595"/>
                  <a:gd name="T12" fmla="*/ 317 w 317"/>
                  <a:gd name="T13" fmla="*/ 7 h 595"/>
                  <a:gd name="T14" fmla="*/ 234 w 317"/>
                  <a:gd name="T15" fmla="*/ 0 h 595"/>
                  <a:gd name="T16" fmla="*/ 94 w 317"/>
                  <a:gd name="T17" fmla="*/ 144 h 595"/>
                  <a:gd name="T18" fmla="*/ 94 w 317"/>
                  <a:gd name="T19" fmla="*/ 225 h 595"/>
                  <a:gd name="T20" fmla="*/ 0 w 317"/>
                  <a:gd name="T21" fmla="*/ 225 h 595"/>
                  <a:gd name="T22" fmla="*/ 0 w 317"/>
                  <a:gd name="T23" fmla="*/ 332 h 595"/>
                  <a:gd name="T24" fmla="*/ 94 w 317"/>
                  <a:gd name="T25" fmla="*/ 332 h 595"/>
                  <a:gd name="T26" fmla="*/ 94 w 317"/>
                  <a:gd name="T27" fmla="*/ 590 h 595"/>
                  <a:gd name="T28" fmla="*/ 152 w 317"/>
                  <a:gd name="T29" fmla="*/ 595 h 595"/>
                  <a:gd name="T30" fmla="*/ 210 w 317"/>
                  <a:gd name="T31" fmla="*/ 590 h 595"/>
                  <a:gd name="T32" fmla="*/ 210 w 317"/>
                  <a:gd name="T33" fmla="*/ 332 h 595"/>
                  <a:gd name="T34" fmla="*/ 296 w 317"/>
                  <a:gd name="T35" fmla="*/ 33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595">
                    <a:moveTo>
                      <a:pt x="296" y="332"/>
                    </a:moveTo>
                    <a:cubicBezTo>
                      <a:pt x="312" y="225"/>
                      <a:pt x="312" y="225"/>
                      <a:pt x="312" y="225"/>
                    </a:cubicBezTo>
                    <a:cubicBezTo>
                      <a:pt x="210" y="225"/>
                      <a:pt x="210" y="225"/>
                      <a:pt x="210" y="225"/>
                    </a:cubicBezTo>
                    <a:cubicBezTo>
                      <a:pt x="210" y="156"/>
                      <a:pt x="210" y="156"/>
                      <a:pt x="210" y="156"/>
                    </a:cubicBezTo>
                    <a:cubicBezTo>
                      <a:pt x="210" y="126"/>
                      <a:pt x="224" y="98"/>
                      <a:pt x="270" y="98"/>
                    </a:cubicBezTo>
                    <a:cubicBezTo>
                      <a:pt x="317" y="98"/>
                      <a:pt x="317" y="98"/>
                      <a:pt x="317" y="98"/>
                    </a:cubicBezTo>
                    <a:cubicBezTo>
                      <a:pt x="317" y="7"/>
                      <a:pt x="317" y="7"/>
                      <a:pt x="317" y="7"/>
                    </a:cubicBezTo>
                    <a:cubicBezTo>
                      <a:pt x="317" y="7"/>
                      <a:pt x="274" y="0"/>
                      <a:pt x="234" y="0"/>
                    </a:cubicBezTo>
                    <a:cubicBezTo>
                      <a:pt x="149" y="0"/>
                      <a:pt x="94" y="51"/>
                      <a:pt x="94" y="144"/>
                    </a:cubicBezTo>
                    <a:cubicBezTo>
                      <a:pt x="94" y="225"/>
                      <a:pt x="94" y="225"/>
                      <a:pt x="94" y="225"/>
                    </a:cubicBezTo>
                    <a:cubicBezTo>
                      <a:pt x="0" y="225"/>
                      <a:pt x="0" y="225"/>
                      <a:pt x="0" y="225"/>
                    </a:cubicBezTo>
                    <a:cubicBezTo>
                      <a:pt x="0" y="332"/>
                      <a:pt x="0" y="332"/>
                      <a:pt x="0" y="332"/>
                    </a:cubicBezTo>
                    <a:cubicBezTo>
                      <a:pt x="94" y="332"/>
                      <a:pt x="94" y="332"/>
                      <a:pt x="94" y="332"/>
                    </a:cubicBezTo>
                    <a:cubicBezTo>
                      <a:pt x="94" y="590"/>
                      <a:pt x="94" y="590"/>
                      <a:pt x="94" y="590"/>
                    </a:cubicBezTo>
                    <a:cubicBezTo>
                      <a:pt x="113" y="593"/>
                      <a:pt x="132" y="595"/>
                      <a:pt x="152" y="595"/>
                    </a:cubicBezTo>
                    <a:cubicBezTo>
                      <a:pt x="172" y="595"/>
                      <a:pt x="191" y="593"/>
                      <a:pt x="210" y="590"/>
                    </a:cubicBezTo>
                    <a:cubicBezTo>
                      <a:pt x="210" y="332"/>
                      <a:pt x="210" y="332"/>
                      <a:pt x="210" y="332"/>
                    </a:cubicBezTo>
                    <a:lnTo>
                      <a:pt x="296" y="33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grpSp>
          <p:nvGrpSpPr>
            <p:cNvPr id="31" name="Group 90">
              <a:extLst>
                <a:ext uri="{FF2B5EF4-FFF2-40B4-BE49-F238E27FC236}">
                  <a16:creationId xmlns:a16="http://schemas.microsoft.com/office/drawing/2014/main" id="{B3DB6DCE-B493-427A-2D83-0ED3BD1D206A}"/>
                </a:ext>
              </a:extLst>
            </p:cNvPr>
            <p:cNvGrpSpPr/>
            <p:nvPr/>
          </p:nvGrpSpPr>
          <p:grpSpPr>
            <a:xfrm>
              <a:off x="10802837" y="1477295"/>
              <a:ext cx="229138" cy="230048"/>
              <a:chOff x="10802837" y="1477295"/>
              <a:chExt cx="229138" cy="230048"/>
            </a:xfrm>
            <a:solidFill>
              <a:schemeClr val="accent2"/>
            </a:solidFill>
          </p:grpSpPr>
          <p:sp>
            <p:nvSpPr>
              <p:cNvPr id="43" name="Oval 42">
                <a:hlinkClick r:id="rId4" tooltip="LinkedIn"/>
                <a:extLst>
                  <a:ext uri="{FF2B5EF4-FFF2-40B4-BE49-F238E27FC236}">
                    <a16:creationId xmlns:a16="http://schemas.microsoft.com/office/drawing/2014/main" id="{7B09EF41-EE1F-0FD9-DE55-3D1C5FB3B095}"/>
                  </a:ext>
                </a:extLst>
              </p:cNvPr>
              <p:cNvSpPr>
                <a:spLocks noChangeArrowheads="1"/>
              </p:cNvSpPr>
              <p:nvPr/>
            </p:nvSpPr>
            <p:spPr bwMode="auto">
              <a:xfrm>
                <a:off x="10802837" y="1477295"/>
                <a:ext cx="229138" cy="230048"/>
              </a:xfrm>
              <a:prstGeom prst="ellipse">
                <a:avLst/>
              </a:prstGeom>
              <a:grpFill/>
              <a:ln>
                <a:noFill/>
              </a:ln>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sp>
            <p:nvSpPr>
              <p:cNvPr id="44" name="Freeform 38">
                <a:hlinkClick r:id="rId4" tooltip="LinkedIn"/>
                <a:extLst>
                  <a:ext uri="{FF2B5EF4-FFF2-40B4-BE49-F238E27FC236}">
                    <a16:creationId xmlns:a16="http://schemas.microsoft.com/office/drawing/2014/main" id="{487CAB46-C5B3-0802-2162-6AFEB074A542}"/>
                  </a:ext>
                </a:extLst>
              </p:cNvPr>
              <p:cNvSpPr>
                <a:spLocks noEditPoints="1"/>
              </p:cNvSpPr>
              <p:nvPr/>
            </p:nvSpPr>
            <p:spPr bwMode="auto">
              <a:xfrm>
                <a:off x="10858358" y="1526445"/>
                <a:ext cx="127653" cy="122419"/>
              </a:xfrm>
              <a:custGeom>
                <a:avLst/>
                <a:gdLst>
                  <a:gd name="T0" fmla="*/ 412 w 412"/>
                  <a:gd name="T1" fmla="*/ 242 h 394"/>
                  <a:gd name="T2" fmla="*/ 412 w 412"/>
                  <a:gd name="T3" fmla="*/ 394 h 394"/>
                  <a:gd name="T4" fmla="*/ 323 w 412"/>
                  <a:gd name="T5" fmla="*/ 394 h 394"/>
                  <a:gd name="T6" fmla="*/ 323 w 412"/>
                  <a:gd name="T7" fmla="*/ 252 h 394"/>
                  <a:gd name="T8" fmla="*/ 279 w 412"/>
                  <a:gd name="T9" fmla="*/ 192 h 394"/>
                  <a:gd name="T10" fmla="*/ 233 w 412"/>
                  <a:gd name="T11" fmla="*/ 224 h 394"/>
                  <a:gd name="T12" fmla="*/ 230 w 412"/>
                  <a:gd name="T13" fmla="*/ 246 h 394"/>
                  <a:gd name="T14" fmla="*/ 230 w 412"/>
                  <a:gd name="T15" fmla="*/ 394 h 394"/>
                  <a:gd name="T16" fmla="*/ 142 w 412"/>
                  <a:gd name="T17" fmla="*/ 394 h 394"/>
                  <a:gd name="T18" fmla="*/ 142 w 412"/>
                  <a:gd name="T19" fmla="*/ 128 h 394"/>
                  <a:gd name="T20" fmla="*/ 230 w 412"/>
                  <a:gd name="T21" fmla="*/ 128 h 394"/>
                  <a:gd name="T22" fmla="*/ 230 w 412"/>
                  <a:gd name="T23" fmla="*/ 166 h 394"/>
                  <a:gd name="T24" fmla="*/ 230 w 412"/>
                  <a:gd name="T25" fmla="*/ 167 h 394"/>
                  <a:gd name="T26" fmla="*/ 230 w 412"/>
                  <a:gd name="T27" fmla="*/ 167 h 394"/>
                  <a:gd name="T28" fmla="*/ 230 w 412"/>
                  <a:gd name="T29" fmla="*/ 166 h 394"/>
                  <a:gd name="T30" fmla="*/ 310 w 412"/>
                  <a:gd name="T31" fmla="*/ 122 h 394"/>
                  <a:gd name="T32" fmla="*/ 412 w 412"/>
                  <a:gd name="T33" fmla="*/ 242 h 394"/>
                  <a:gd name="T34" fmla="*/ 50 w 412"/>
                  <a:gd name="T35" fmla="*/ 0 h 394"/>
                  <a:gd name="T36" fmla="*/ 0 w 412"/>
                  <a:gd name="T37" fmla="*/ 46 h 394"/>
                  <a:gd name="T38" fmla="*/ 48 w 412"/>
                  <a:gd name="T39" fmla="*/ 92 h 394"/>
                  <a:gd name="T40" fmla="*/ 49 w 412"/>
                  <a:gd name="T41" fmla="*/ 92 h 394"/>
                  <a:gd name="T42" fmla="*/ 99 w 412"/>
                  <a:gd name="T43" fmla="*/ 46 h 394"/>
                  <a:gd name="T44" fmla="*/ 50 w 412"/>
                  <a:gd name="T45" fmla="*/ 0 h 394"/>
                  <a:gd name="T46" fmla="*/ 5 w 412"/>
                  <a:gd name="T47" fmla="*/ 394 h 394"/>
                  <a:gd name="T48" fmla="*/ 93 w 412"/>
                  <a:gd name="T49" fmla="*/ 394 h 394"/>
                  <a:gd name="T50" fmla="*/ 93 w 412"/>
                  <a:gd name="T51" fmla="*/ 128 h 394"/>
                  <a:gd name="T52" fmla="*/ 5 w 412"/>
                  <a:gd name="T53" fmla="*/ 128 h 394"/>
                  <a:gd name="T54" fmla="*/ 5 w 412"/>
                  <a:gd name="T55"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2" h="394">
                    <a:moveTo>
                      <a:pt x="412" y="242"/>
                    </a:moveTo>
                    <a:cubicBezTo>
                      <a:pt x="412" y="394"/>
                      <a:pt x="412" y="394"/>
                      <a:pt x="412" y="394"/>
                    </a:cubicBezTo>
                    <a:cubicBezTo>
                      <a:pt x="323" y="394"/>
                      <a:pt x="323" y="394"/>
                      <a:pt x="323" y="394"/>
                    </a:cubicBezTo>
                    <a:cubicBezTo>
                      <a:pt x="323" y="252"/>
                      <a:pt x="323" y="252"/>
                      <a:pt x="323" y="252"/>
                    </a:cubicBezTo>
                    <a:cubicBezTo>
                      <a:pt x="323" y="216"/>
                      <a:pt x="311" y="192"/>
                      <a:pt x="279" y="192"/>
                    </a:cubicBezTo>
                    <a:cubicBezTo>
                      <a:pt x="254" y="192"/>
                      <a:pt x="240" y="208"/>
                      <a:pt x="233" y="224"/>
                    </a:cubicBezTo>
                    <a:cubicBezTo>
                      <a:pt x="231" y="230"/>
                      <a:pt x="230" y="238"/>
                      <a:pt x="230" y="246"/>
                    </a:cubicBezTo>
                    <a:cubicBezTo>
                      <a:pt x="230" y="394"/>
                      <a:pt x="230" y="394"/>
                      <a:pt x="230" y="394"/>
                    </a:cubicBezTo>
                    <a:cubicBezTo>
                      <a:pt x="142" y="394"/>
                      <a:pt x="142" y="394"/>
                      <a:pt x="142" y="394"/>
                    </a:cubicBezTo>
                    <a:cubicBezTo>
                      <a:pt x="142" y="394"/>
                      <a:pt x="143" y="153"/>
                      <a:pt x="142" y="128"/>
                    </a:cubicBezTo>
                    <a:cubicBezTo>
                      <a:pt x="230" y="128"/>
                      <a:pt x="230" y="128"/>
                      <a:pt x="230" y="128"/>
                    </a:cubicBezTo>
                    <a:cubicBezTo>
                      <a:pt x="230" y="166"/>
                      <a:pt x="230" y="166"/>
                      <a:pt x="230" y="166"/>
                    </a:cubicBezTo>
                    <a:cubicBezTo>
                      <a:pt x="230" y="166"/>
                      <a:pt x="230" y="166"/>
                      <a:pt x="230" y="167"/>
                    </a:cubicBezTo>
                    <a:cubicBezTo>
                      <a:pt x="230" y="167"/>
                      <a:pt x="230" y="167"/>
                      <a:pt x="230" y="167"/>
                    </a:cubicBezTo>
                    <a:cubicBezTo>
                      <a:pt x="230" y="166"/>
                      <a:pt x="230" y="166"/>
                      <a:pt x="230" y="166"/>
                    </a:cubicBezTo>
                    <a:cubicBezTo>
                      <a:pt x="242" y="148"/>
                      <a:pt x="263" y="122"/>
                      <a:pt x="310" y="122"/>
                    </a:cubicBezTo>
                    <a:cubicBezTo>
                      <a:pt x="368" y="122"/>
                      <a:pt x="412" y="160"/>
                      <a:pt x="412" y="242"/>
                    </a:cubicBezTo>
                    <a:moveTo>
                      <a:pt x="50" y="0"/>
                    </a:moveTo>
                    <a:cubicBezTo>
                      <a:pt x="19" y="0"/>
                      <a:pt x="0" y="20"/>
                      <a:pt x="0" y="46"/>
                    </a:cubicBezTo>
                    <a:cubicBezTo>
                      <a:pt x="0" y="72"/>
                      <a:pt x="19" y="92"/>
                      <a:pt x="48" y="92"/>
                    </a:cubicBezTo>
                    <a:cubicBezTo>
                      <a:pt x="49" y="92"/>
                      <a:pt x="49" y="92"/>
                      <a:pt x="49" y="92"/>
                    </a:cubicBezTo>
                    <a:cubicBezTo>
                      <a:pt x="80" y="92"/>
                      <a:pt x="99" y="72"/>
                      <a:pt x="99" y="46"/>
                    </a:cubicBezTo>
                    <a:cubicBezTo>
                      <a:pt x="98" y="20"/>
                      <a:pt x="80" y="0"/>
                      <a:pt x="50" y="0"/>
                    </a:cubicBezTo>
                    <a:moveTo>
                      <a:pt x="5" y="394"/>
                    </a:moveTo>
                    <a:cubicBezTo>
                      <a:pt x="93" y="394"/>
                      <a:pt x="93" y="394"/>
                      <a:pt x="93" y="394"/>
                    </a:cubicBezTo>
                    <a:cubicBezTo>
                      <a:pt x="93" y="128"/>
                      <a:pt x="93" y="128"/>
                      <a:pt x="93" y="128"/>
                    </a:cubicBezTo>
                    <a:cubicBezTo>
                      <a:pt x="5" y="128"/>
                      <a:pt x="5" y="128"/>
                      <a:pt x="5" y="128"/>
                    </a:cubicBezTo>
                    <a:lnTo>
                      <a:pt x="5" y="3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grpSp>
          <p:nvGrpSpPr>
            <p:cNvPr id="32" name="Group 91">
              <a:extLst>
                <a:ext uri="{FF2B5EF4-FFF2-40B4-BE49-F238E27FC236}">
                  <a16:creationId xmlns:a16="http://schemas.microsoft.com/office/drawing/2014/main" id="{46D157B8-95D9-F498-9875-2C81BD98D5EE}"/>
                </a:ext>
              </a:extLst>
            </p:cNvPr>
            <p:cNvGrpSpPr/>
            <p:nvPr/>
          </p:nvGrpSpPr>
          <p:grpSpPr>
            <a:xfrm>
              <a:off x="10492473" y="1477295"/>
              <a:ext cx="229138" cy="230048"/>
              <a:chOff x="10492473" y="1477295"/>
              <a:chExt cx="229138" cy="230048"/>
            </a:xfrm>
            <a:solidFill>
              <a:schemeClr val="accent2"/>
            </a:solidFill>
          </p:grpSpPr>
          <p:sp>
            <p:nvSpPr>
              <p:cNvPr id="41" name="Oval 40">
                <a:hlinkClick r:id="rId5" tooltip="Twitter"/>
                <a:extLst>
                  <a:ext uri="{FF2B5EF4-FFF2-40B4-BE49-F238E27FC236}">
                    <a16:creationId xmlns:a16="http://schemas.microsoft.com/office/drawing/2014/main" id="{D84C91FA-8FD3-ED3B-0141-A3E13FA18A88}"/>
                  </a:ext>
                </a:extLst>
              </p:cNvPr>
              <p:cNvSpPr>
                <a:spLocks noChangeArrowheads="1"/>
              </p:cNvSpPr>
              <p:nvPr/>
            </p:nvSpPr>
            <p:spPr bwMode="auto">
              <a:xfrm>
                <a:off x="10492473" y="1477295"/>
                <a:ext cx="229138" cy="230048"/>
              </a:xfrm>
              <a:prstGeom prst="ellipse">
                <a:avLst/>
              </a:prstGeom>
              <a:grpFill/>
              <a:ln>
                <a:noFill/>
              </a:ln>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sp>
            <p:nvSpPr>
              <p:cNvPr id="42" name="Freeform 40">
                <a:hlinkClick r:id="rId5" tooltip="Twitter"/>
                <a:extLst>
                  <a:ext uri="{FF2B5EF4-FFF2-40B4-BE49-F238E27FC236}">
                    <a16:creationId xmlns:a16="http://schemas.microsoft.com/office/drawing/2014/main" id="{F90A206F-0FBB-6E1F-E770-CB46033E34ED}"/>
                  </a:ext>
                </a:extLst>
              </p:cNvPr>
              <p:cNvSpPr>
                <a:spLocks/>
              </p:cNvSpPr>
              <p:nvPr/>
            </p:nvSpPr>
            <p:spPr bwMode="auto">
              <a:xfrm>
                <a:off x="10543444" y="1546924"/>
                <a:ext cx="133569" cy="109221"/>
              </a:xfrm>
              <a:custGeom>
                <a:avLst/>
                <a:gdLst>
                  <a:gd name="T0" fmla="*/ 431 w 431"/>
                  <a:gd name="T1" fmla="*/ 42 h 351"/>
                  <a:gd name="T2" fmla="*/ 381 w 431"/>
                  <a:gd name="T3" fmla="*/ 56 h 351"/>
                  <a:gd name="T4" fmla="*/ 419 w 431"/>
                  <a:gd name="T5" fmla="*/ 7 h 351"/>
                  <a:gd name="T6" fmla="*/ 363 w 431"/>
                  <a:gd name="T7" fmla="*/ 28 h 351"/>
                  <a:gd name="T8" fmla="*/ 299 w 431"/>
                  <a:gd name="T9" fmla="*/ 0 h 351"/>
                  <a:gd name="T10" fmla="*/ 210 w 431"/>
                  <a:gd name="T11" fmla="*/ 89 h 351"/>
                  <a:gd name="T12" fmla="*/ 213 w 431"/>
                  <a:gd name="T13" fmla="*/ 109 h 351"/>
                  <a:gd name="T14" fmla="*/ 30 w 431"/>
                  <a:gd name="T15" fmla="*/ 17 h 351"/>
                  <a:gd name="T16" fmla="*/ 18 w 431"/>
                  <a:gd name="T17" fmla="*/ 61 h 351"/>
                  <a:gd name="T18" fmla="*/ 58 w 431"/>
                  <a:gd name="T19" fmla="*/ 135 h 351"/>
                  <a:gd name="T20" fmla="*/ 18 w 431"/>
                  <a:gd name="T21" fmla="*/ 124 h 351"/>
                  <a:gd name="T22" fmla="*/ 18 w 431"/>
                  <a:gd name="T23" fmla="*/ 125 h 351"/>
                  <a:gd name="T24" fmla="*/ 89 w 431"/>
                  <a:gd name="T25" fmla="*/ 211 h 351"/>
                  <a:gd name="T26" fmla="*/ 65 w 431"/>
                  <a:gd name="T27" fmla="*/ 214 h 351"/>
                  <a:gd name="T28" fmla="*/ 49 w 431"/>
                  <a:gd name="T29" fmla="*/ 213 h 351"/>
                  <a:gd name="T30" fmla="*/ 131 w 431"/>
                  <a:gd name="T31" fmla="*/ 274 h 351"/>
                  <a:gd name="T32" fmla="*/ 21 w 431"/>
                  <a:gd name="T33" fmla="*/ 312 h 351"/>
                  <a:gd name="T34" fmla="*/ 0 w 431"/>
                  <a:gd name="T35" fmla="*/ 311 h 351"/>
                  <a:gd name="T36" fmla="*/ 136 w 431"/>
                  <a:gd name="T37" fmla="*/ 351 h 351"/>
                  <a:gd name="T38" fmla="*/ 387 w 431"/>
                  <a:gd name="T39" fmla="*/ 99 h 351"/>
                  <a:gd name="T40" fmla="*/ 387 w 431"/>
                  <a:gd name="T41" fmla="*/ 88 h 351"/>
                  <a:gd name="T42" fmla="*/ 431 w 431"/>
                  <a:gd name="T43" fmla="*/ 4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 h="351">
                    <a:moveTo>
                      <a:pt x="431" y="42"/>
                    </a:moveTo>
                    <a:cubicBezTo>
                      <a:pt x="415" y="49"/>
                      <a:pt x="398" y="54"/>
                      <a:pt x="381" y="56"/>
                    </a:cubicBezTo>
                    <a:cubicBezTo>
                      <a:pt x="399" y="45"/>
                      <a:pt x="413" y="27"/>
                      <a:pt x="419" y="7"/>
                    </a:cubicBezTo>
                    <a:cubicBezTo>
                      <a:pt x="402" y="17"/>
                      <a:pt x="383" y="24"/>
                      <a:pt x="363" y="28"/>
                    </a:cubicBezTo>
                    <a:cubicBezTo>
                      <a:pt x="347" y="11"/>
                      <a:pt x="324" y="0"/>
                      <a:pt x="299" y="0"/>
                    </a:cubicBezTo>
                    <a:cubicBezTo>
                      <a:pt x="250" y="0"/>
                      <a:pt x="210" y="40"/>
                      <a:pt x="210" y="89"/>
                    </a:cubicBezTo>
                    <a:cubicBezTo>
                      <a:pt x="210" y="96"/>
                      <a:pt x="211" y="102"/>
                      <a:pt x="213" y="109"/>
                    </a:cubicBezTo>
                    <a:cubicBezTo>
                      <a:pt x="139" y="105"/>
                      <a:pt x="74" y="70"/>
                      <a:pt x="30" y="17"/>
                    </a:cubicBezTo>
                    <a:cubicBezTo>
                      <a:pt x="23" y="30"/>
                      <a:pt x="18" y="45"/>
                      <a:pt x="18" y="61"/>
                    </a:cubicBezTo>
                    <a:cubicBezTo>
                      <a:pt x="18" y="92"/>
                      <a:pt x="34" y="119"/>
                      <a:pt x="58" y="135"/>
                    </a:cubicBezTo>
                    <a:cubicBezTo>
                      <a:pt x="43" y="134"/>
                      <a:pt x="30" y="130"/>
                      <a:pt x="18" y="124"/>
                    </a:cubicBezTo>
                    <a:cubicBezTo>
                      <a:pt x="18" y="124"/>
                      <a:pt x="18" y="124"/>
                      <a:pt x="18" y="125"/>
                    </a:cubicBezTo>
                    <a:cubicBezTo>
                      <a:pt x="18" y="167"/>
                      <a:pt x="48" y="203"/>
                      <a:pt x="89" y="211"/>
                    </a:cubicBezTo>
                    <a:cubicBezTo>
                      <a:pt x="81" y="213"/>
                      <a:pt x="73" y="214"/>
                      <a:pt x="65" y="214"/>
                    </a:cubicBezTo>
                    <a:cubicBezTo>
                      <a:pt x="60" y="214"/>
                      <a:pt x="54" y="214"/>
                      <a:pt x="49" y="213"/>
                    </a:cubicBezTo>
                    <a:cubicBezTo>
                      <a:pt x="60" y="248"/>
                      <a:pt x="93" y="274"/>
                      <a:pt x="131" y="274"/>
                    </a:cubicBezTo>
                    <a:cubicBezTo>
                      <a:pt x="101" y="298"/>
                      <a:pt x="63" y="312"/>
                      <a:pt x="21" y="312"/>
                    </a:cubicBezTo>
                    <a:cubicBezTo>
                      <a:pt x="14" y="312"/>
                      <a:pt x="7" y="312"/>
                      <a:pt x="0" y="311"/>
                    </a:cubicBezTo>
                    <a:cubicBezTo>
                      <a:pt x="40" y="336"/>
                      <a:pt x="86" y="351"/>
                      <a:pt x="136" y="351"/>
                    </a:cubicBezTo>
                    <a:cubicBezTo>
                      <a:pt x="299" y="351"/>
                      <a:pt x="387" y="216"/>
                      <a:pt x="387" y="99"/>
                    </a:cubicBezTo>
                    <a:cubicBezTo>
                      <a:pt x="387" y="95"/>
                      <a:pt x="387" y="91"/>
                      <a:pt x="387" y="88"/>
                    </a:cubicBezTo>
                    <a:cubicBezTo>
                      <a:pt x="404" y="75"/>
                      <a:pt x="419" y="60"/>
                      <a:pt x="431" y="42"/>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grpSp>
          <p:nvGrpSpPr>
            <p:cNvPr id="33" name="Group 93">
              <a:extLst>
                <a:ext uri="{FF2B5EF4-FFF2-40B4-BE49-F238E27FC236}">
                  <a16:creationId xmlns:a16="http://schemas.microsoft.com/office/drawing/2014/main" id="{92DD0EFB-724A-C5C4-A143-C29BE706C739}"/>
                </a:ext>
              </a:extLst>
            </p:cNvPr>
            <p:cNvGrpSpPr/>
            <p:nvPr/>
          </p:nvGrpSpPr>
          <p:grpSpPr>
            <a:xfrm>
              <a:off x="11113202" y="1478888"/>
              <a:ext cx="228911" cy="230048"/>
              <a:chOff x="11113202" y="1478888"/>
              <a:chExt cx="228911" cy="230048"/>
            </a:xfrm>
            <a:solidFill>
              <a:schemeClr val="accent2"/>
            </a:solidFill>
          </p:grpSpPr>
          <p:sp>
            <p:nvSpPr>
              <p:cNvPr id="39" name="Oval 41">
                <a:hlinkClick r:id="rId6" tooltip="Youtube"/>
                <a:extLst>
                  <a:ext uri="{FF2B5EF4-FFF2-40B4-BE49-F238E27FC236}">
                    <a16:creationId xmlns:a16="http://schemas.microsoft.com/office/drawing/2014/main" id="{C9D3487A-7D5C-75E8-22E8-A9EFB39CB94E}"/>
                  </a:ext>
                </a:extLst>
              </p:cNvPr>
              <p:cNvSpPr>
                <a:spLocks noChangeArrowheads="1"/>
              </p:cNvSpPr>
              <p:nvPr/>
            </p:nvSpPr>
            <p:spPr bwMode="auto">
              <a:xfrm>
                <a:off x="11113202" y="1478888"/>
                <a:ext cx="228911" cy="230048"/>
              </a:xfrm>
              <a:prstGeom prst="ellipse">
                <a:avLst/>
              </a:prstGeom>
              <a:grpFill/>
              <a:ln>
                <a:noFill/>
              </a:ln>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sp>
            <p:nvSpPr>
              <p:cNvPr id="40" name="Freeform 42">
                <a:hlinkClick r:id="rId6" tooltip="Youtube"/>
                <a:extLst>
                  <a:ext uri="{FF2B5EF4-FFF2-40B4-BE49-F238E27FC236}">
                    <a16:creationId xmlns:a16="http://schemas.microsoft.com/office/drawing/2014/main" id="{629F9636-1CA8-1CAB-7443-F570A83FF82A}"/>
                  </a:ext>
                </a:extLst>
              </p:cNvPr>
              <p:cNvSpPr>
                <a:spLocks noEditPoints="1"/>
              </p:cNvSpPr>
              <p:nvPr/>
            </p:nvSpPr>
            <p:spPr bwMode="auto">
              <a:xfrm>
                <a:off x="11162125" y="1547379"/>
                <a:ext cx="131066" cy="93066"/>
              </a:xfrm>
              <a:custGeom>
                <a:avLst/>
                <a:gdLst>
                  <a:gd name="T0" fmla="*/ 335 w 423"/>
                  <a:gd name="T1" fmla="*/ 0 h 300"/>
                  <a:gd name="T2" fmla="*/ 88 w 423"/>
                  <a:gd name="T3" fmla="*/ 0 h 300"/>
                  <a:gd name="T4" fmla="*/ 0 w 423"/>
                  <a:gd name="T5" fmla="*/ 88 h 300"/>
                  <a:gd name="T6" fmla="*/ 0 w 423"/>
                  <a:gd name="T7" fmla="*/ 212 h 300"/>
                  <a:gd name="T8" fmla="*/ 88 w 423"/>
                  <a:gd name="T9" fmla="*/ 300 h 300"/>
                  <a:gd name="T10" fmla="*/ 335 w 423"/>
                  <a:gd name="T11" fmla="*/ 300 h 300"/>
                  <a:gd name="T12" fmla="*/ 423 w 423"/>
                  <a:gd name="T13" fmla="*/ 212 h 300"/>
                  <a:gd name="T14" fmla="*/ 423 w 423"/>
                  <a:gd name="T15" fmla="*/ 88 h 300"/>
                  <a:gd name="T16" fmla="*/ 335 w 423"/>
                  <a:gd name="T17" fmla="*/ 0 h 300"/>
                  <a:gd name="T18" fmla="*/ 276 w 423"/>
                  <a:gd name="T19" fmla="*/ 156 h 300"/>
                  <a:gd name="T20" fmla="*/ 160 w 423"/>
                  <a:gd name="T21" fmla="*/ 211 h 300"/>
                  <a:gd name="T22" fmla="*/ 153 w 423"/>
                  <a:gd name="T23" fmla="*/ 207 h 300"/>
                  <a:gd name="T24" fmla="*/ 153 w 423"/>
                  <a:gd name="T25" fmla="*/ 93 h 300"/>
                  <a:gd name="T26" fmla="*/ 160 w 423"/>
                  <a:gd name="T27" fmla="*/ 89 h 300"/>
                  <a:gd name="T28" fmla="*/ 276 w 423"/>
                  <a:gd name="T29" fmla="*/ 148 h 300"/>
                  <a:gd name="T30" fmla="*/ 276 w 423"/>
                  <a:gd name="T31" fmla="*/ 15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00">
                    <a:moveTo>
                      <a:pt x="335" y="0"/>
                    </a:moveTo>
                    <a:cubicBezTo>
                      <a:pt x="88" y="0"/>
                      <a:pt x="88" y="0"/>
                      <a:pt x="88" y="0"/>
                    </a:cubicBezTo>
                    <a:cubicBezTo>
                      <a:pt x="39" y="0"/>
                      <a:pt x="0" y="40"/>
                      <a:pt x="0" y="88"/>
                    </a:cubicBezTo>
                    <a:cubicBezTo>
                      <a:pt x="0" y="212"/>
                      <a:pt x="0" y="212"/>
                      <a:pt x="0" y="212"/>
                    </a:cubicBezTo>
                    <a:cubicBezTo>
                      <a:pt x="0" y="261"/>
                      <a:pt x="39" y="300"/>
                      <a:pt x="88" y="300"/>
                    </a:cubicBezTo>
                    <a:cubicBezTo>
                      <a:pt x="335" y="300"/>
                      <a:pt x="335" y="300"/>
                      <a:pt x="335" y="300"/>
                    </a:cubicBezTo>
                    <a:cubicBezTo>
                      <a:pt x="384" y="300"/>
                      <a:pt x="423" y="261"/>
                      <a:pt x="423" y="212"/>
                    </a:cubicBezTo>
                    <a:cubicBezTo>
                      <a:pt x="423" y="88"/>
                      <a:pt x="423" y="88"/>
                      <a:pt x="423" y="88"/>
                    </a:cubicBezTo>
                    <a:cubicBezTo>
                      <a:pt x="423" y="40"/>
                      <a:pt x="384" y="0"/>
                      <a:pt x="335" y="0"/>
                    </a:cubicBezTo>
                    <a:moveTo>
                      <a:pt x="276" y="156"/>
                    </a:moveTo>
                    <a:cubicBezTo>
                      <a:pt x="160" y="211"/>
                      <a:pt x="160" y="211"/>
                      <a:pt x="160" y="211"/>
                    </a:cubicBezTo>
                    <a:cubicBezTo>
                      <a:pt x="157" y="213"/>
                      <a:pt x="153" y="211"/>
                      <a:pt x="153" y="207"/>
                    </a:cubicBezTo>
                    <a:cubicBezTo>
                      <a:pt x="153" y="93"/>
                      <a:pt x="153" y="93"/>
                      <a:pt x="153" y="93"/>
                    </a:cubicBezTo>
                    <a:cubicBezTo>
                      <a:pt x="153" y="90"/>
                      <a:pt x="157" y="88"/>
                      <a:pt x="160" y="89"/>
                    </a:cubicBezTo>
                    <a:cubicBezTo>
                      <a:pt x="276" y="148"/>
                      <a:pt x="276" y="148"/>
                      <a:pt x="276" y="148"/>
                    </a:cubicBezTo>
                    <a:cubicBezTo>
                      <a:pt x="279" y="150"/>
                      <a:pt x="279" y="154"/>
                      <a:pt x="276" y="15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grpSp>
          <p:nvGrpSpPr>
            <p:cNvPr id="34" name="Group 89">
              <a:extLst>
                <a:ext uri="{FF2B5EF4-FFF2-40B4-BE49-F238E27FC236}">
                  <a16:creationId xmlns:a16="http://schemas.microsoft.com/office/drawing/2014/main" id="{008DB75C-7A35-EEAC-8165-9AB9C9FA07E1}"/>
                </a:ext>
              </a:extLst>
            </p:cNvPr>
            <p:cNvGrpSpPr/>
            <p:nvPr/>
          </p:nvGrpSpPr>
          <p:grpSpPr>
            <a:xfrm>
              <a:off x="11423339" y="1478888"/>
              <a:ext cx="228911" cy="230048"/>
              <a:chOff x="11423339" y="1478888"/>
              <a:chExt cx="228911" cy="230048"/>
            </a:xfrm>
            <a:solidFill>
              <a:schemeClr val="accent2"/>
            </a:solidFill>
          </p:grpSpPr>
          <p:sp>
            <p:nvSpPr>
              <p:cNvPr id="35" name="Oval 41">
                <a:hlinkClick r:id="rId7" tooltip="E-mail"/>
                <a:extLst>
                  <a:ext uri="{FF2B5EF4-FFF2-40B4-BE49-F238E27FC236}">
                    <a16:creationId xmlns:a16="http://schemas.microsoft.com/office/drawing/2014/main" id="{D2A5CE86-11AA-B5D2-9FA1-ABF833CC4EB6}"/>
                  </a:ext>
                </a:extLst>
              </p:cNvPr>
              <p:cNvSpPr>
                <a:spLocks noChangeArrowheads="1"/>
              </p:cNvSpPr>
              <p:nvPr/>
            </p:nvSpPr>
            <p:spPr bwMode="auto">
              <a:xfrm>
                <a:off x="11423339" y="1478888"/>
                <a:ext cx="228911" cy="230048"/>
              </a:xfrm>
              <a:prstGeom prst="ellipse">
                <a:avLst/>
              </a:prstGeom>
              <a:grpFill/>
              <a:ln>
                <a:noFill/>
              </a:ln>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nvGrpSpPr>
              <p:cNvPr id="36" name="Group 62">
                <a:extLst>
                  <a:ext uri="{FF2B5EF4-FFF2-40B4-BE49-F238E27FC236}">
                    <a16:creationId xmlns:a16="http://schemas.microsoft.com/office/drawing/2014/main" id="{960CD8C8-17C5-873D-5E63-10D85F99DA47}"/>
                  </a:ext>
                </a:extLst>
              </p:cNvPr>
              <p:cNvGrpSpPr/>
              <p:nvPr/>
            </p:nvGrpSpPr>
            <p:grpSpPr>
              <a:xfrm>
                <a:off x="11472366" y="1550670"/>
                <a:ext cx="130856" cy="86485"/>
                <a:chOff x="5822950" y="3244850"/>
                <a:chExt cx="552450" cy="365125"/>
              </a:xfrm>
              <a:grpFill/>
            </p:grpSpPr>
            <p:sp>
              <p:nvSpPr>
                <p:cNvPr id="37" name="Freeform 30">
                  <a:extLst>
                    <a:ext uri="{FF2B5EF4-FFF2-40B4-BE49-F238E27FC236}">
                      <a16:creationId xmlns:a16="http://schemas.microsoft.com/office/drawing/2014/main" id="{830999BB-A23A-9080-0596-F8B4C585A20A}"/>
                    </a:ext>
                  </a:extLst>
                </p:cNvPr>
                <p:cNvSpPr>
                  <a:spLocks noEditPoints="1"/>
                </p:cNvSpPr>
                <p:nvPr/>
              </p:nvSpPr>
              <p:spPr bwMode="auto">
                <a:xfrm>
                  <a:off x="5822950" y="3263900"/>
                  <a:ext cx="552450" cy="346075"/>
                </a:xfrm>
                <a:custGeom>
                  <a:avLst/>
                  <a:gdLst>
                    <a:gd name="T0" fmla="*/ 0 w 144"/>
                    <a:gd name="T1" fmla="*/ 0 h 89"/>
                    <a:gd name="T2" fmla="*/ 0 w 144"/>
                    <a:gd name="T3" fmla="*/ 84 h 89"/>
                    <a:gd name="T4" fmla="*/ 47 w 144"/>
                    <a:gd name="T5" fmla="*/ 44 h 89"/>
                    <a:gd name="T6" fmla="*/ 0 w 144"/>
                    <a:gd name="T7" fmla="*/ 0 h 89"/>
                    <a:gd name="T8" fmla="*/ 144 w 144"/>
                    <a:gd name="T9" fmla="*/ 0 h 89"/>
                    <a:gd name="T10" fmla="*/ 96 w 144"/>
                    <a:gd name="T11" fmla="*/ 44 h 89"/>
                    <a:gd name="T12" fmla="*/ 144 w 144"/>
                    <a:gd name="T13" fmla="*/ 84 h 89"/>
                    <a:gd name="T14" fmla="*/ 144 w 144"/>
                    <a:gd name="T15" fmla="*/ 0 h 89"/>
                    <a:gd name="T16" fmla="*/ 53 w 144"/>
                    <a:gd name="T17" fmla="*/ 49 h 89"/>
                    <a:gd name="T18" fmla="*/ 5 w 144"/>
                    <a:gd name="T19" fmla="*/ 89 h 89"/>
                    <a:gd name="T20" fmla="*/ 72 w 144"/>
                    <a:gd name="T21" fmla="*/ 89 h 89"/>
                    <a:gd name="T22" fmla="*/ 138 w 144"/>
                    <a:gd name="T23" fmla="*/ 89 h 89"/>
                    <a:gd name="T24" fmla="*/ 91 w 144"/>
                    <a:gd name="T25" fmla="*/ 49 h 89"/>
                    <a:gd name="T26" fmla="*/ 86 w 144"/>
                    <a:gd name="T27" fmla="*/ 53 h 89"/>
                    <a:gd name="T28" fmla="*/ 80 w 144"/>
                    <a:gd name="T29" fmla="*/ 58 h 89"/>
                    <a:gd name="T30" fmla="*/ 72 w 144"/>
                    <a:gd name="T31" fmla="*/ 60 h 89"/>
                    <a:gd name="T32" fmla="*/ 63 w 144"/>
                    <a:gd name="T33" fmla="*/ 58 h 89"/>
                    <a:gd name="T34" fmla="*/ 57 w 144"/>
                    <a:gd name="T35" fmla="*/ 53 h 89"/>
                    <a:gd name="T36" fmla="*/ 53 w 144"/>
                    <a:gd name="T37" fmla="*/ 4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89">
                      <a:moveTo>
                        <a:pt x="0" y="0"/>
                      </a:moveTo>
                      <a:cubicBezTo>
                        <a:pt x="0" y="84"/>
                        <a:pt x="0" y="84"/>
                        <a:pt x="0" y="84"/>
                      </a:cubicBezTo>
                      <a:cubicBezTo>
                        <a:pt x="47" y="44"/>
                        <a:pt x="47" y="44"/>
                        <a:pt x="47" y="44"/>
                      </a:cubicBezTo>
                      <a:lnTo>
                        <a:pt x="0" y="0"/>
                      </a:lnTo>
                      <a:close/>
                      <a:moveTo>
                        <a:pt x="144" y="0"/>
                      </a:moveTo>
                      <a:cubicBezTo>
                        <a:pt x="96" y="44"/>
                        <a:pt x="96" y="44"/>
                        <a:pt x="96" y="44"/>
                      </a:cubicBezTo>
                      <a:cubicBezTo>
                        <a:pt x="144" y="84"/>
                        <a:pt x="144" y="84"/>
                        <a:pt x="144" y="84"/>
                      </a:cubicBezTo>
                      <a:lnTo>
                        <a:pt x="144" y="0"/>
                      </a:lnTo>
                      <a:close/>
                      <a:moveTo>
                        <a:pt x="53" y="49"/>
                      </a:moveTo>
                      <a:cubicBezTo>
                        <a:pt x="5" y="89"/>
                        <a:pt x="5" y="89"/>
                        <a:pt x="5" y="89"/>
                      </a:cubicBezTo>
                      <a:cubicBezTo>
                        <a:pt x="72" y="89"/>
                        <a:pt x="72" y="89"/>
                        <a:pt x="72" y="89"/>
                      </a:cubicBezTo>
                      <a:cubicBezTo>
                        <a:pt x="138" y="89"/>
                        <a:pt x="138" y="89"/>
                        <a:pt x="138" y="89"/>
                      </a:cubicBezTo>
                      <a:cubicBezTo>
                        <a:pt x="91" y="49"/>
                        <a:pt x="91" y="49"/>
                        <a:pt x="91" y="49"/>
                      </a:cubicBezTo>
                      <a:cubicBezTo>
                        <a:pt x="86" y="53"/>
                        <a:pt x="86" y="53"/>
                        <a:pt x="86" y="53"/>
                      </a:cubicBezTo>
                      <a:cubicBezTo>
                        <a:pt x="85" y="55"/>
                        <a:pt x="83" y="57"/>
                        <a:pt x="80" y="58"/>
                      </a:cubicBezTo>
                      <a:cubicBezTo>
                        <a:pt x="78" y="59"/>
                        <a:pt x="75" y="60"/>
                        <a:pt x="72" y="60"/>
                      </a:cubicBezTo>
                      <a:cubicBezTo>
                        <a:pt x="69" y="60"/>
                        <a:pt x="66" y="59"/>
                        <a:pt x="63" y="58"/>
                      </a:cubicBezTo>
                      <a:cubicBezTo>
                        <a:pt x="61" y="57"/>
                        <a:pt x="59" y="55"/>
                        <a:pt x="57" y="53"/>
                      </a:cubicBezTo>
                      <a:lnTo>
                        <a:pt x="53" y="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sp>
              <p:nvSpPr>
                <p:cNvPr id="38" name="Freeform 31">
                  <a:extLst>
                    <a:ext uri="{FF2B5EF4-FFF2-40B4-BE49-F238E27FC236}">
                      <a16:creationId xmlns:a16="http://schemas.microsoft.com/office/drawing/2014/main" id="{6F854775-DBC7-BCC4-F807-15461F8B5E20}"/>
                    </a:ext>
                  </a:extLst>
                </p:cNvPr>
                <p:cNvSpPr>
                  <a:spLocks/>
                </p:cNvSpPr>
                <p:nvPr/>
              </p:nvSpPr>
              <p:spPr bwMode="auto">
                <a:xfrm>
                  <a:off x="5846763" y="3244850"/>
                  <a:ext cx="506413" cy="225425"/>
                </a:xfrm>
                <a:custGeom>
                  <a:avLst/>
                  <a:gdLst>
                    <a:gd name="T0" fmla="*/ 0 w 132"/>
                    <a:gd name="T1" fmla="*/ 0 h 58"/>
                    <a:gd name="T2" fmla="*/ 56 w 132"/>
                    <a:gd name="T3" fmla="*/ 52 h 58"/>
                    <a:gd name="T4" fmla="*/ 61 w 132"/>
                    <a:gd name="T5" fmla="*/ 56 h 58"/>
                    <a:gd name="T6" fmla="*/ 66 w 132"/>
                    <a:gd name="T7" fmla="*/ 58 h 58"/>
                    <a:gd name="T8" fmla="*/ 70 w 132"/>
                    <a:gd name="T9" fmla="*/ 56 h 58"/>
                    <a:gd name="T10" fmla="*/ 75 w 132"/>
                    <a:gd name="T11" fmla="*/ 52 h 58"/>
                    <a:gd name="T12" fmla="*/ 132 w 132"/>
                    <a:gd name="T13" fmla="*/ 0 h 58"/>
                    <a:gd name="T14" fmla="*/ 66 w 132"/>
                    <a:gd name="T15" fmla="*/ 0 h 58"/>
                    <a:gd name="T16" fmla="*/ 0 w 132"/>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58">
                      <a:moveTo>
                        <a:pt x="0" y="0"/>
                      </a:moveTo>
                      <a:cubicBezTo>
                        <a:pt x="56" y="52"/>
                        <a:pt x="56" y="52"/>
                        <a:pt x="56" y="52"/>
                      </a:cubicBezTo>
                      <a:cubicBezTo>
                        <a:pt x="58" y="54"/>
                        <a:pt x="59" y="55"/>
                        <a:pt x="61" y="56"/>
                      </a:cubicBezTo>
                      <a:cubicBezTo>
                        <a:pt x="62" y="57"/>
                        <a:pt x="64" y="58"/>
                        <a:pt x="66" y="58"/>
                      </a:cubicBezTo>
                      <a:cubicBezTo>
                        <a:pt x="67" y="58"/>
                        <a:pt x="69" y="57"/>
                        <a:pt x="70" y="56"/>
                      </a:cubicBezTo>
                      <a:cubicBezTo>
                        <a:pt x="72" y="55"/>
                        <a:pt x="74" y="54"/>
                        <a:pt x="75" y="52"/>
                      </a:cubicBezTo>
                      <a:cubicBezTo>
                        <a:pt x="132" y="0"/>
                        <a:pt x="132" y="0"/>
                        <a:pt x="132" y="0"/>
                      </a:cubicBezTo>
                      <a:cubicBezTo>
                        <a:pt x="66" y="0"/>
                        <a:pt x="66" y="0"/>
                        <a:pt x="66" y="0"/>
                      </a:cubicBezTo>
                      <a:cubicBezTo>
                        <a:pt x="0" y="0"/>
                        <a:pt x="0" y="0"/>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192" tIns="45595" rIns="91192" bIns="45595" numCol="1" anchor="t" anchorCtr="0" compatLnSpc="1">
                  <a:prstTxWarp prst="textNoShape">
                    <a:avLst/>
                  </a:prstTxWarp>
                </a:bodyPr>
                <a:lstStyle/>
                <a:p>
                  <a:pPr defTabSz="912026">
                    <a:defRPr/>
                  </a:pPr>
                  <a:endParaRPr lang="en-GB" sz="1794" dirty="0">
                    <a:solidFill>
                      <a:srgbClr val="000000"/>
                    </a:solidFill>
                    <a:latin typeface="BNPP Serif"/>
                  </a:endParaRPr>
                </a:p>
              </p:txBody>
            </p:sp>
          </p:grpSp>
        </p:grpSp>
      </p:grpSp>
      <p:cxnSp>
        <p:nvCxnSpPr>
          <p:cNvPr id="48" name="Straight Connector 38">
            <a:extLst>
              <a:ext uri="{FF2B5EF4-FFF2-40B4-BE49-F238E27FC236}">
                <a16:creationId xmlns:a16="http://schemas.microsoft.com/office/drawing/2014/main" id="{12D9C92A-A895-A169-F832-0DA84918CB9E}"/>
              </a:ext>
            </a:extLst>
          </p:cNvPr>
          <p:cNvCxnSpPr>
            <a:cxnSpLocks/>
          </p:cNvCxnSpPr>
          <p:nvPr/>
        </p:nvCxnSpPr>
        <p:spPr>
          <a:xfrm>
            <a:off x="334334" y="1059120"/>
            <a:ext cx="255347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42">
            <a:extLst>
              <a:ext uri="{FF2B5EF4-FFF2-40B4-BE49-F238E27FC236}">
                <a16:creationId xmlns:a16="http://schemas.microsoft.com/office/drawing/2014/main" id="{30062EDC-A8D1-617A-D7B8-C81ACB05AFE1}"/>
              </a:ext>
            </a:extLst>
          </p:cNvPr>
          <p:cNvCxnSpPr>
            <a:cxnSpLocks/>
          </p:cNvCxnSpPr>
          <p:nvPr/>
        </p:nvCxnSpPr>
        <p:spPr>
          <a:xfrm>
            <a:off x="334334" y="1480248"/>
            <a:ext cx="2553475" cy="0"/>
          </a:xfrm>
          <a:prstGeom prst="line">
            <a:avLst/>
          </a:prstGeom>
          <a:ln w="952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pic>
        <p:nvPicPr>
          <p:cNvPr id="53" name="Picture Placeholder 52" descr="A person sitting at a table looking at a tablet&#10;&#10;Description automatically generated">
            <a:extLst>
              <a:ext uri="{FF2B5EF4-FFF2-40B4-BE49-F238E27FC236}">
                <a16:creationId xmlns:a16="http://schemas.microsoft.com/office/drawing/2014/main" id="{CBC95B59-A74D-AFF8-4AB2-729E33D96A83}"/>
              </a:ext>
            </a:extLst>
          </p:cNvPr>
          <p:cNvPicPr>
            <a:picLocks noGrp="1" noChangeAspect="1"/>
          </p:cNvPicPr>
          <p:nvPr>
            <p:ph type="pic" sz="quarter" idx="21"/>
          </p:nvPr>
        </p:nvPicPr>
        <p:blipFill rotWithShape="1">
          <a:blip r:embed="rId8">
            <a:extLst>
              <a:ext uri="{28A0092B-C50C-407E-A947-70E740481C1C}">
                <a14:useLocalDpi xmlns:a14="http://schemas.microsoft.com/office/drawing/2010/main" val="0"/>
              </a:ext>
            </a:extLst>
          </a:blip>
          <a:srcRect/>
          <a:stretch/>
        </p:blipFill>
        <p:spPr>
          <a:xfrm flipH="1">
            <a:off x="2148" y="1753670"/>
            <a:ext cx="7555378" cy="7782376"/>
          </a:xfrm>
          <a:effectLst>
            <a:outerShdw blurRad="50800" dist="38100" dir="2700000" algn="tl" rotWithShape="0">
              <a:prstClr val="black">
                <a:alpha val="40000"/>
              </a:prstClr>
            </a:outerShdw>
          </a:effectLst>
        </p:spPr>
      </p:pic>
      <p:sp>
        <p:nvSpPr>
          <p:cNvPr id="5" name="TextBox 58">
            <a:hlinkClick r:id="rId9" tooltip="Website"/>
            <a:extLst>
              <a:ext uri="{FF2B5EF4-FFF2-40B4-BE49-F238E27FC236}">
                <a16:creationId xmlns:a16="http://schemas.microsoft.com/office/drawing/2014/main" id="{0D67EFF3-B9B0-5092-7A21-973EE3F1FB60}"/>
              </a:ext>
            </a:extLst>
          </p:cNvPr>
          <p:cNvSpPr txBox="1"/>
          <p:nvPr/>
        </p:nvSpPr>
        <p:spPr>
          <a:xfrm>
            <a:off x="3834481" y="1141145"/>
            <a:ext cx="3450036" cy="245778"/>
          </a:xfrm>
          <a:prstGeom prst="rect">
            <a:avLst/>
          </a:prstGeom>
          <a:noFill/>
        </p:spPr>
        <p:txBody>
          <a:bodyPr wrap="none" lIns="0" tIns="0" rIns="0" bIns="0" rtlCol="0">
            <a:spAutoFit/>
          </a:bodyPr>
          <a:lstStyle/>
          <a:p>
            <a:pPr defTabSz="912391">
              <a:spcBef>
                <a:spcPts val="200"/>
              </a:spcBef>
              <a:defRPr/>
            </a:pPr>
            <a:r>
              <a:rPr lang="en-GB" sz="1597" b="1" noProof="1">
                <a:solidFill>
                  <a:srgbClr val="FFFFFF"/>
                </a:solidFill>
                <a:latin typeface="BNPP Serif"/>
              </a:rPr>
              <a:t>wealthmanagement.bnpparibas/asia</a:t>
            </a:r>
            <a:endParaRPr lang="en-GB" sz="1397" noProof="1">
              <a:solidFill>
                <a:srgbClr val="FFFFFF"/>
              </a:solidFill>
              <a:latin typeface="BNPP Sans Light" panose="02000503020000020004" pitchFamily="2" charset="0"/>
            </a:endParaRPr>
          </a:p>
        </p:txBody>
      </p:sp>
      <p:sp>
        <p:nvSpPr>
          <p:cNvPr id="6" name="Rectangle 5">
            <a:extLst>
              <a:ext uri="{FF2B5EF4-FFF2-40B4-BE49-F238E27FC236}">
                <a16:creationId xmlns:a16="http://schemas.microsoft.com/office/drawing/2014/main" id="{1A063AC5-AF80-BCBF-6BF4-8E6027AC47D1}"/>
              </a:ext>
            </a:extLst>
          </p:cNvPr>
          <p:cNvSpPr/>
          <p:nvPr/>
        </p:nvSpPr>
        <p:spPr>
          <a:xfrm>
            <a:off x="3363974" y="2732787"/>
            <a:ext cx="4194579" cy="1743201"/>
          </a:xfrm>
          <a:prstGeom prst="rect">
            <a:avLst/>
          </a:prstGeom>
          <a:solidFill>
            <a:schemeClr val="bg1">
              <a:alpha val="75000"/>
            </a:schemeClr>
          </a:solidFill>
          <a:ln>
            <a:noFill/>
          </a:ln>
          <a:effectLst>
            <a:outerShdw blurRad="50800" dist="38100" dir="2700000" algn="tl" rotWithShape="0">
              <a:schemeClr val="accent2">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978" tIns="71978" rIns="71978" bIns="71978" numCol="1" spcCol="0" rtlCol="0" fromWordArt="0" anchor="ctr" anchorCtr="0" forceAA="0" compatLnSpc="1">
            <a:prstTxWarp prst="textNoShape">
              <a:avLst/>
            </a:prstTxWarp>
            <a:noAutofit/>
          </a:bodyPr>
          <a:lstStyle/>
          <a:p>
            <a:pPr algn="ctr"/>
            <a:endParaRPr lang="en-US" sz="1200" dirty="0" err="1"/>
          </a:p>
        </p:txBody>
      </p:sp>
      <p:sp>
        <p:nvSpPr>
          <p:cNvPr id="7" name="Parallelogram 6">
            <a:extLst>
              <a:ext uri="{FF2B5EF4-FFF2-40B4-BE49-F238E27FC236}">
                <a16:creationId xmlns:a16="http://schemas.microsoft.com/office/drawing/2014/main" id="{C58685C6-8431-1053-8245-CF84136E0994}"/>
              </a:ext>
            </a:extLst>
          </p:cNvPr>
          <p:cNvSpPr/>
          <p:nvPr/>
        </p:nvSpPr>
        <p:spPr>
          <a:xfrm>
            <a:off x="3531663" y="2934848"/>
            <a:ext cx="539387" cy="330279"/>
          </a:xfrm>
          <a:prstGeom prst="parallelogram">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918" tIns="71918" rIns="71918" bIns="71918" numCol="1" spcCol="0" rtlCol="0" fromWordArt="0" anchor="ctr" anchorCtr="0" forceAA="0" compatLnSpc="1">
            <a:prstTxWarp prst="textNoShape">
              <a:avLst/>
            </a:prstTxWarp>
            <a:noAutofit/>
          </a:bodyPr>
          <a:lstStyle/>
          <a:p>
            <a:pPr algn="ctr" defTabSz="993653"/>
            <a:endParaRPr lang="en-US" sz="1199" dirty="0" err="1">
              <a:solidFill>
                <a:srgbClr val="FFFFFF"/>
              </a:solidFill>
              <a:latin typeface="BNPP Serif"/>
            </a:endParaRPr>
          </a:p>
        </p:txBody>
      </p:sp>
      <p:sp>
        <p:nvSpPr>
          <p:cNvPr id="8" name="Parallelogram 7">
            <a:extLst>
              <a:ext uri="{FF2B5EF4-FFF2-40B4-BE49-F238E27FC236}">
                <a16:creationId xmlns:a16="http://schemas.microsoft.com/office/drawing/2014/main" id="{30AB0FC1-FEBA-5205-4411-9865074FD51D}"/>
              </a:ext>
            </a:extLst>
          </p:cNvPr>
          <p:cNvSpPr/>
          <p:nvPr/>
        </p:nvSpPr>
        <p:spPr>
          <a:xfrm>
            <a:off x="3999943" y="2934848"/>
            <a:ext cx="3305069" cy="330279"/>
          </a:xfrm>
          <a:prstGeom prst="parallelogram">
            <a:avLst/>
          </a:prstGeom>
          <a:solidFill>
            <a:schemeClr val="bg2">
              <a:lumMod val="90000"/>
              <a:lumOff val="1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918" tIns="71918" rIns="71918" bIns="71918" numCol="1" spcCol="0" rtlCol="0" fromWordArt="0" anchor="ctr" anchorCtr="0" forceAA="0" compatLnSpc="1">
            <a:prstTxWarp prst="textNoShape">
              <a:avLst/>
            </a:prstTxWarp>
            <a:noAutofit/>
          </a:bodyPr>
          <a:lstStyle/>
          <a:p>
            <a:pPr algn="ctr" defTabSz="993653"/>
            <a:endParaRPr lang="en-US" sz="1199" dirty="0" err="1">
              <a:solidFill>
                <a:srgbClr val="FFFFFF"/>
              </a:solidFill>
              <a:latin typeface="BNPP Serif"/>
            </a:endParaRPr>
          </a:p>
        </p:txBody>
      </p:sp>
      <p:sp>
        <p:nvSpPr>
          <p:cNvPr id="9" name="TextBox 8">
            <a:extLst>
              <a:ext uri="{FF2B5EF4-FFF2-40B4-BE49-F238E27FC236}">
                <a16:creationId xmlns:a16="http://schemas.microsoft.com/office/drawing/2014/main" id="{9E64A876-7483-AE18-B429-467EBA0ABEEC}"/>
              </a:ext>
            </a:extLst>
          </p:cNvPr>
          <p:cNvSpPr txBox="1"/>
          <p:nvPr/>
        </p:nvSpPr>
        <p:spPr>
          <a:xfrm>
            <a:off x="4709003" y="2992347"/>
            <a:ext cx="1886950" cy="215283"/>
          </a:xfrm>
          <a:prstGeom prst="rect">
            <a:avLst/>
          </a:prstGeom>
          <a:noFill/>
        </p:spPr>
        <p:txBody>
          <a:bodyPr wrap="square" lIns="0" tIns="0" rIns="0" bIns="0" rtlCol="0" anchor="t">
            <a:spAutoFit/>
          </a:bodyPr>
          <a:lstStyle/>
          <a:p>
            <a:pPr algn="ctr" defTabSz="993653"/>
            <a:r>
              <a:rPr lang="en-US" altLang="zh-CN" sz="1399" b="1" dirty="0">
                <a:solidFill>
                  <a:srgbClr val="FFFFFF"/>
                </a:solidFill>
                <a:latin typeface="BNPP Serif" panose="02000000000000000000" pitchFamily="50" charset="0"/>
                <a:ea typeface="Arial Unicode MS" panose="020B0604020202020204" pitchFamily="34" charset="-128"/>
                <a:cs typeface="Arial Unicode MS" panose="020B0604020202020204" pitchFamily="34" charset="-128"/>
              </a:rPr>
              <a:t>General Disclaimer</a:t>
            </a:r>
            <a:endParaRPr lang="en-US" sz="1399" b="1" dirty="0">
              <a:solidFill>
                <a:srgbClr val="FFFFFF"/>
              </a:solidFill>
              <a:latin typeface="BNPP Serif" panose="02000000000000000000" pitchFamily="50" charset="0"/>
              <a:ea typeface="Arial Unicode MS" panose="020B0604020202020204" pitchFamily="34" charset="-128"/>
              <a:cs typeface="Arial Unicode MS" panose="020B0604020202020204" pitchFamily="34" charset="-128"/>
            </a:endParaRPr>
          </a:p>
        </p:txBody>
      </p:sp>
      <p:sp>
        <p:nvSpPr>
          <p:cNvPr id="22" name="Espace réservé du texte 14">
            <a:extLst>
              <a:ext uri="{FF2B5EF4-FFF2-40B4-BE49-F238E27FC236}">
                <a16:creationId xmlns:a16="http://schemas.microsoft.com/office/drawing/2014/main" id="{B6F87C17-833A-FC9D-AC0E-5CD1DCCA2611}"/>
              </a:ext>
            </a:extLst>
          </p:cNvPr>
          <p:cNvSpPr txBox="1">
            <a:spLocks/>
          </p:cNvSpPr>
          <p:nvPr/>
        </p:nvSpPr>
        <p:spPr>
          <a:xfrm>
            <a:off x="3442263" y="3452997"/>
            <a:ext cx="4116290" cy="549332"/>
          </a:xfrm>
          <a:prstGeom prst="rect">
            <a:avLst/>
          </a:prstGeom>
        </p:spPr>
        <p:txBody>
          <a:bodyPr>
            <a:normAutofit/>
          </a:bodyPr>
          <a:lstStyle>
            <a:lvl1pPr marL="0" indent="0" algn="l" defTabSz="545633" rtl="0" eaLnBrk="1" latinLnBrk="0" hangingPunct="1">
              <a:lnSpc>
                <a:spcPct val="100000"/>
              </a:lnSpc>
              <a:spcBef>
                <a:spcPts val="544"/>
              </a:spcBef>
              <a:buFont typeface="BNPP Serif" panose="020B0604020202020204" pitchFamily="34" charset="0"/>
              <a:buNone/>
              <a:defRPr sz="1270" b="1" kern="1200">
                <a:solidFill>
                  <a:schemeClr val="tx1"/>
                </a:solidFill>
                <a:latin typeface="+mj-lt"/>
                <a:ea typeface="+mn-ea"/>
                <a:cs typeface="+mn-cs"/>
              </a:defRPr>
            </a:lvl1pPr>
            <a:lvl2pPr marL="146966" indent="-146966" algn="l" defTabSz="545633" rtl="0" eaLnBrk="1" latinLnBrk="0" hangingPunct="1">
              <a:lnSpc>
                <a:spcPct val="100000"/>
              </a:lnSpc>
              <a:spcBef>
                <a:spcPts val="544"/>
              </a:spcBef>
              <a:buClr>
                <a:schemeClr val="accent1"/>
              </a:buClr>
              <a:buFont typeface="Wingdings 2" panose="05020102010507070707" pitchFamily="18" charset="2"/>
              <a:buChar char=""/>
              <a:defRPr sz="1270" kern="1200">
                <a:solidFill>
                  <a:schemeClr val="tx1"/>
                </a:solidFill>
                <a:latin typeface="+mj-lt"/>
                <a:ea typeface="+mn-ea"/>
                <a:cs typeface="+mn-cs"/>
              </a:defRPr>
            </a:lvl2pPr>
            <a:lvl3pPr marL="261274" indent="-114307" algn="l" defTabSz="545633" rtl="0" eaLnBrk="1" latinLnBrk="0" hangingPunct="1">
              <a:lnSpc>
                <a:spcPct val="100000"/>
              </a:lnSpc>
              <a:spcBef>
                <a:spcPts val="363"/>
              </a:spcBef>
              <a:buFont typeface="BNPP Serif" panose="02000000000000000000" pitchFamily="2" charset="0"/>
              <a:buChar char="−"/>
              <a:defRPr sz="1089" kern="1200">
                <a:solidFill>
                  <a:schemeClr val="tx1"/>
                </a:solidFill>
                <a:latin typeface="+mj-lt"/>
                <a:ea typeface="+mn-ea"/>
                <a:cs typeface="+mn-cs"/>
              </a:defRPr>
            </a:lvl3pPr>
            <a:lvl4pPr marL="261274" indent="0" algn="l" defTabSz="545633" rtl="0" eaLnBrk="1" latinLnBrk="0" hangingPunct="1">
              <a:lnSpc>
                <a:spcPct val="100000"/>
              </a:lnSpc>
              <a:spcBef>
                <a:spcPts val="363"/>
              </a:spcBef>
              <a:buFont typeface="BNPP Serif" panose="020B0604020202020204" pitchFamily="34" charset="0"/>
              <a:buNone/>
              <a:defRPr sz="1089" kern="1200">
                <a:solidFill>
                  <a:schemeClr val="tx2"/>
                </a:solidFill>
                <a:latin typeface="+mj-lt"/>
                <a:ea typeface="+mn-ea"/>
                <a:cs typeface="+mn-cs"/>
              </a:defRPr>
            </a:lvl4pPr>
            <a:lvl5pPr marL="261274" indent="0" algn="l" defTabSz="545633" rtl="0" eaLnBrk="1" latinLnBrk="0" hangingPunct="1">
              <a:lnSpc>
                <a:spcPct val="100000"/>
              </a:lnSpc>
              <a:spcBef>
                <a:spcPts val="363"/>
              </a:spcBef>
              <a:buFont typeface="BNPP Serif" panose="020B0604020202020204" pitchFamily="34" charset="0"/>
              <a:buNone/>
              <a:defRPr sz="907" kern="1200">
                <a:solidFill>
                  <a:schemeClr val="tx2"/>
                </a:solidFill>
                <a:latin typeface="+mj-lt"/>
                <a:ea typeface="+mn-ea"/>
                <a:cs typeface="+mn-cs"/>
              </a:defRPr>
            </a:lvl5pPr>
            <a:lvl6pPr marL="1500489" indent="-136408" algn="l" defTabSz="545633" rtl="0" eaLnBrk="1" latinLnBrk="0" hangingPunct="1">
              <a:lnSpc>
                <a:spcPct val="90000"/>
              </a:lnSpc>
              <a:spcBef>
                <a:spcPts val="298"/>
              </a:spcBef>
              <a:buFont typeface="BNPP Serif" panose="020B0604020202020204" pitchFamily="34" charset="0"/>
              <a:buChar char="•"/>
              <a:defRPr sz="1074" kern="1200">
                <a:solidFill>
                  <a:schemeClr val="tx1"/>
                </a:solidFill>
                <a:latin typeface="+mn-lt"/>
                <a:ea typeface="+mn-ea"/>
                <a:cs typeface="+mn-cs"/>
              </a:defRPr>
            </a:lvl6pPr>
            <a:lvl7pPr marL="1773305" indent="-136408" algn="l" defTabSz="545633" rtl="0" eaLnBrk="1" latinLnBrk="0" hangingPunct="1">
              <a:lnSpc>
                <a:spcPct val="90000"/>
              </a:lnSpc>
              <a:spcBef>
                <a:spcPts val="298"/>
              </a:spcBef>
              <a:buFont typeface="BNPP Serif" panose="020B0604020202020204" pitchFamily="34" charset="0"/>
              <a:buChar char="•"/>
              <a:defRPr sz="1074" kern="1200">
                <a:solidFill>
                  <a:schemeClr val="tx1"/>
                </a:solidFill>
                <a:latin typeface="+mn-lt"/>
                <a:ea typeface="+mn-ea"/>
                <a:cs typeface="+mn-cs"/>
              </a:defRPr>
            </a:lvl7pPr>
            <a:lvl8pPr marL="2046122" indent="-136408" algn="l" defTabSz="545633" rtl="0" eaLnBrk="1" latinLnBrk="0" hangingPunct="1">
              <a:lnSpc>
                <a:spcPct val="90000"/>
              </a:lnSpc>
              <a:spcBef>
                <a:spcPts val="298"/>
              </a:spcBef>
              <a:buFont typeface="BNPP Serif" panose="020B0604020202020204" pitchFamily="34" charset="0"/>
              <a:buChar char="•"/>
              <a:defRPr sz="1074" kern="1200">
                <a:solidFill>
                  <a:schemeClr val="tx1"/>
                </a:solidFill>
                <a:latin typeface="+mn-lt"/>
                <a:ea typeface="+mn-ea"/>
                <a:cs typeface="+mn-cs"/>
              </a:defRPr>
            </a:lvl8pPr>
            <a:lvl9pPr marL="2318937" indent="-136408" algn="l" defTabSz="545633" rtl="0" eaLnBrk="1" latinLnBrk="0" hangingPunct="1">
              <a:lnSpc>
                <a:spcPct val="90000"/>
              </a:lnSpc>
              <a:spcBef>
                <a:spcPts val="298"/>
              </a:spcBef>
              <a:buFont typeface="BNPP Serif" panose="020B0604020202020204" pitchFamily="34" charset="0"/>
              <a:buChar char="•"/>
              <a:defRPr sz="1074" kern="1200">
                <a:solidFill>
                  <a:schemeClr val="tx1"/>
                </a:solidFill>
                <a:latin typeface="+mn-lt"/>
                <a:ea typeface="+mn-ea"/>
                <a:cs typeface="+mn-cs"/>
              </a:defRPr>
            </a:lvl9pPr>
          </a:lstStyle>
          <a:p>
            <a:pPr defTabSz="545141">
              <a:spcBef>
                <a:spcPts val="0"/>
              </a:spcBef>
              <a:defRPr/>
            </a:pPr>
            <a:r>
              <a:rPr lang="en-US" sz="1200" b="0" kern="0" dirty="0">
                <a:solidFill>
                  <a:srgbClr val="00554C"/>
                </a:solidFill>
                <a:latin typeface="BNPP Serif" panose="02000000000000000000" pitchFamily="50" charset="0"/>
              </a:rPr>
              <a:t>Please be reminded to read the general disclaimer carefully by clicking the link below: </a:t>
            </a:r>
            <a:endParaRPr lang="en-GB" sz="1200" b="0" kern="0" dirty="0">
              <a:solidFill>
                <a:srgbClr val="00554C"/>
              </a:solidFill>
              <a:latin typeface="BNPP Serif" panose="02000000000000000000" pitchFamily="50" charset="0"/>
            </a:endParaRPr>
          </a:p>
        </p:txBody>
      </p:sp>
      <p:sp>
        <p:nvSpPr>
          <p:cNvPr id="23" name="TextBox 22">
            <a:extLst>
              <a:ext uri="{FF2B5EF4-FFF2-40B4-BE49-F238E27FC236}">
                <a16:creationId xmlns:a16="http://schemas.microsoft.com/office/drawing/2014/main" id="{CFD53E35-CB4F-07BD-8A04-E44B6483C98C}"/>
              </a:ext>
            </a:extLst>
          </p:cNvPr>
          <p:cNvSpPr txBox="1"/>
          <p:nvPr/>
        </p:nvSpPr>
        <p:spPr>
          <a:xfrm>
            <a:off x="3564385" y="4023491"/>
            <a:ext cx="4116291" cy="137325"/>
          </a:xfrm>
          <a:prstGeom prst="rect">
            <a:avLst/>
          </a:prstGeom>
          <a:noFill/>
        </p:spPr>
        <p:txBody>
          <a:bodyPr wrap="square" lIns="0" tIns="0" rIns="0" bIns="0" rtlCol="0">
            <a:spAutoFit/>
          </a:bodyPr>
          <a:lstStyle/>
          <a:p>
            <a:pPr defTabSz="545086">
              <a:lnSpc>
                <a:spcPct val="85000"/>
              </a:lnSpc>
              <a:spcBef>
                <a:spcPct val="0"/>
              </a:spcBef>
              <a:buClr>
                <a:srgbClr val="004C45"/>
              </a:buClr>
            </a:pPr>
            <a:r>
              <a:rPr lang="en-US" sz="1050" b="1" dirty="0">
                <a:solidFill>
                  <a:srgbClr val="000000"/>
                </a:solidFill>
                <a:latin typeface="BNPP Serif Light" panose="02000000000000000000" pitchFamily="50" charset="0"/>
                <a:hlinkClick r:id="rId10" tooltip="Discl link">
                  <a:extLst>
                    <a:ext uri="{A12FA001-AC4F-418D-AE19-62706E023703}">
                      <ahyp:hlinkClr xmlns:ahyp="http://schemas.microsoft.com/office/drawing/2018/hyperlinkcolor" val="tx"/>
                    </a:ext>
                  </a:extLst>
                </a:hlinkClick>
              </a:rPr>
              <a:t>https://wealthmanagement.bnpparibas/asia/en/disclaimer1.html</a:t>
            </a:r>
            <a:endParaRPr lang="en-US" sz="1050" b="1" dirty="0">
              <a:solidFill>
                <a:srgbClr val="000000"/>
              </a:solidFill>
              <a:latin typeface="BNPP Serif Light" panose="02000000000000000000" pitchFamily="50" charset="0"/>
            </a:endParaRPr>
          </a:p>
        </p:txBody>
      </p:sp>
      <p:pic>
        <p:nvPicPr>
          <p:cNvPr id="24" name="Graphic 23" descr="Document outline">
            <a:extLst>
              <a:ext uri="{FF2B5EF4-FFF2-40B4-BE49-F238E27FC236}">
                <a16:creationId xmlns:a16="http://schemas.microsoft.com/office/drawing/2014/main" id="{4DBC34D1-1CEC-65B6-90BB-77BC490D4C7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57377" y="2956009"/>
            <a:ext cx="287957" cy="287957"/>
          </a:xfrm>
          <a:prstGeom prst="rect">
            <a:avLst/>
          </a:prstGeom>
        </p:spPr>
      </p:pic>
    </p:spTree>
    <p:extLst>
      <p:ext uri="{BB962C8B-B14F-4D97-AF65-F5344CB8AC3E}">
        <p14:creationId xmlns:p14="http://schemas.microsoft.com/office/powerpoint/2010/main" val="351182471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11">
            <a:extLst>
              <a:ext uri="{FF2B5EF4-FFF2-40B4-BE49-F238E27FC236}">
                <a16:creationId xmlns:a16="http://schemas.microsoft.com/office/drawing/2014/main" id="{A4E3630E-F6AD-40F6-8215-4D0F93FD0839}"/>
              </a:ext>
            </a:extLst>
          </p:cNvPr>
          <p:cNvSpPr txBox="1"/>
          <p:nvPr/>
        </p:nvSpPr>
        <p:spPr>
          <a:xfrm>
            <a:off x="542931" y="1320167"/>
            <a:ext cx="6472639" cy="8560339"/>
          </a:xfrm>
          <a:prstGeom prst="rect">
            <a:avLst/>
          </a:prstGeom>
          <a:noFill/>
        </p:spPr>
        <p:txBody>
          <a:bodyPr wrap="square" lIns="0" tIns="0" rIns="0" bIns="0" numCol="2" spcCol="270000" rtlCol="0">
            <a:noAutofit/>
          </a:bodyPr>
          <a:lstStyle/>
          <a:p>
            <a:pPr algn="just" defTabSz="993156">
              <a:spcBef>
                <a:spcPts val="400"/>
              </a:spcBef>
              <a:defRPr/>
            </a:pPr>
            <a:r>
              <a:rPr lang="en-US" sz="950" dirty="0">
                <a:latin typeface="BNPP Serif Light" panose="02000000000000000000" pitchFamily="2" charset="0"/>
              </a:rPr>
              <a:t>This document/communication/information (“document”) is provided in Hong Kong by BNP Paribas, acting through its Hong Kong branch, in Singapore by BNP Paribas, acting through its Singapore branch, and in Thailand by BNP Paribas, acting through its Singapore branch via BNP Paribas Securities (Thailand) Limited. BNP Paribas is a public limited company (</a:t>
            </a:r>
            <a:r>
              <a:rPr lang="en-US" sz="950" dirty="0" err="1">
                <a:latin typeface="BNPP Serif Light" panose="02000000000000000000" pitchFamily="2" charset="0"/>
              </a:rPr>
              <a:t>société</a:t>
            </a:r>
            <a:r>
              <a:rPr lang="en-US" sz="950" dirty="0">
                <a:latin typeface="BNPP Serif Light" panose="02000000000000000000" pitchFamily="2" charset="0"/>
              </a:rPr>
              <a:t> anonyme) incorporated in France with liability of its members limited. BNP Paribas, acting through its Hong Kong branch is a licensed bank regulated by the Hong Kong Monetary Authority, a Registered Institution under the Securities and Futures Ordinance of Hong Kong (Cap. 571), and registered with the Securities and Futures Commission (SFC) to carry on Types 1, 4, 6 and 9 regulated activities in Hong Kong (SFC CE Reference: AAF564). BNP Paribas, acting through its Singapore branch (UEN/Registration No: S71FC2142G), is a licensed bank regulated by the Monetary Authority of Singapore. BNP Paribas Wealth Management is the business line name for the Wealth Management activity conducted by BNP Paribas. “BNP Paribas Wealth Management” (UEN/Registration No 53347235X) is a business name registered in Singapore under the Business Names Registration Act 2014. BNP Paribas Securities (Thailand) Limited (Registration Number 0105565019213) is a private company incorporated in Thailand, and registered with the Ministry of Finance and the Securities and Exchange Commission to provide securities and derivatives services. For the purposes of this disclaimer, “BNP Paribas” shall refer to BNP Paribas (including its branches) and BNP Paribas Securities (Thailand) Limited.</a:t>
            </a:r>
          </a:p>
          <a:p>
            <a:pPr algn="just" defTabSz="993156">
              <a:spcBef>
                <a:spcPts val="400"/>
              </a:spcBef>
              <a:defRPr/>
            </a:pPr>
            <a:r>
              <a:rPr lang="en-US" sz="950" dirty="0">
                <a:latin typeface="BNPP Serif Light" panose="02000000000000000000" pitchFamily="2" charset="0"/>
              </a:rPr>
              <a:t>This document is produced for general information only and should not be used as sole reference for entering into any specific transaction, and the information and opinions contained herein should not be relied upon as authoritative or taken in substitution for the exercise of judgment by any recipient or the seeking of independent professional advice (such as financial, legal, accounting, tax or other advice) by any recipient. This document is not intended to be an offer or a solicitation to buy or to sell or to enter into any transaction. In addition, this document and its contents is not intended to be an advertisement, inducement or representation of any kind or form whatsoever. BNP Paribas reserves the right (but is not obliged) to vary the information in this document at any time without notice and, save to the extent provided otherwise in Clause 6.5 of BNP Paribas Wealth Management’s Terms and Conditions (“T&amp;Cs”) and/or Clause 9 of BNP Paribas Securities (Thailand) Limited’s Terms and Conditions for Offshore Investment (“Offshore Investment T&amp;Cs”) applicable to your account, BNP Paribas shall not be responsible for any consequences arising from such variation.</a:t>
            </a:r>
          </a:p>
          <a:p>
            <a:pPr algn="just" defTabSz="993156">
              <a:spcBef>
                <a:spcPts val="400"/>
              </a:spcBef>
              <a:defRPr/>
            </a:pPr>
            <a:r>
              <a:rPr lang="en-US" sz="950" dirty="0">
                <a:latin typeface="BNPP Serif Light" panose="02000000000000000000" pitchFamily="2" charset="0"/>
              </a:rPr>
              <a:t>Where this document is provided to you by BNP Paribas, acting through its Singapore branch via BNP Paribas Securities (Thailand) Limited, to the extent of (</a:t>
            </a:r>
            <a:r>
              <a:rPr lang="en-US" sz="950" dirty="0" err="1">
                <a:latin typeface="BNPP Serif Light" panose="02000000000000000000" pitchFamily="2" charset="0"/>
              </a:rPr>
              <a:t>i</a:t>
            </a:r>
            <a:r>
              <a:rPr lang="en-US" sz="950" dirty="0">
                <a:latin typeface="BNPP Serif Light" panose="02000000000000000000" pitchFamily="2" charset="0"/>
              </a:rPr>
              <a:t>) any conflict or inconsistency between this particular disclaimer and other disclaimer(s) in the document, and/or (ii) any conflict or inconsistency between this particular disclaimer and the Acknowledgement for Transactions and Investments in the Products that you may sign and provide to BNP Paribas, the provisions of this particular disclaimer shall prevail. </a:t>
            </a:r>
          </a:p>
          <a:p>
            <a:pPr algn="just" defTabSz="993156">
              <a:spcBef>
                <a:spcPts val="400"/>
              </a:spcBef>
              <a:defRPr/>
            </a:pPr>
            <a:r>
              <a:rPr lang="en-US" sz="950" dirty="0">
                <a:latin typeface="BNPP Serif Light" panose="02000000000000000000" pitchFamily="2" charset="0"/>
              </a:rPr>
              <a:t>The terms set forth herein are intended for discussion purposes only and are subject to the final expression of the terms of the transaction, if the investor decides to proceed with the transaction. It does not represent (a) the actual terms on which a transaction would be entered into, (b) the actual terms on which any existing transactions could be unwound, (c) the calculation or estimate of an amount that would be payable following an early termination of the transactions, or (d) the actual valuations given to the transactions by BNP Paribas in its books of account for financial reporting. The final terms of the transaction will be set forth in the final term sheet, any applicable agreement and/or confirmation. Please also refer to the disclaimer statements contained in the relevant documents, and disclosure and other important information concerning our fees, charges and/or commissions as set out in the Fee Schedule.</a:t>
            </a:r>
          </a:p>
          <a:p>
            <a:pPr algn="just" defTabSz="993156">
              <a:spcBef>
                <a:spcPts val="400"/>
              </a:spcBef>
              <a:defRPr/>
            </a:pPr>
            <a:r>
              <a:rPr lang="en-US" sz="950" dirty="0">
                <a:latin typeface="BNPP Serif Light" panose="02000000000000000000" pitchFamily="2" charset="0"/>
              </a:rPr>
              <a:t>If this document is a post-trade/transaction confirmation, please examine the information as set out in this document carefully and contact us immediately if you notice any discrepancy. The content of this document is subject to the final transaction(s) details / information in our official bank statements and/or advices (if any) which may follow by mail. This document contains confidential information intended only for the use of the addressee(s) named above. If you are not the addressee(s), you must not disseminate, copy or take any action in reliance on it. If you have received this document by error, please notify BNP Paribas and delete/destroy this document immediately.</a:t>
            </a:r>
          </a:p>
          <a:p>
            <a:pPr algn="just" defTabSz="993156">
              <a:spcBef>
                <a:spcPts val="400"/>
              </a:spcBef>
              <a:defRPr/>
            </a:pPr>
            <a:r>
              <a:rPr lang="en-US" sz="950" dirty="0">
                <a:latin typeface="BNPP Serif Light" panose="02000000000000000000" pitchFamily="2" charset="0"/>
              </a:rPr>
              <a:t>Although the information and opinions provided herein may have been obtained or derived from published or unpublished sources considered to be reliable and while all reasonable care has been taken in the preparation of this document, BNP Paribas does not make any representation or warranty, express or implied, as to its accuracy or completeness and, save to the extent provided otherwise in Clause 6.5 of the T&amp;Cs and/or Clause 9 of the Offshore Investment T&amp;Cs applicable to your account, BNP Paribas shall not be responsible for any inaccuracy, error or omission. All analysis, estimates and opinions contained in this document constitute BNP Paribas’ own judgments as of the date of this document, and such expressions of opinion are subject to change without notice. Information provided herein may contain forward-looking statements. The words "believe", "expect", anticipate", "project", "estimate", "predict", "is confident", "has confidence" and similar expressions are also intended to identify forward-looking statements. These forward-looking statements are not historical facts but based on the current beliefs, assumptions, expectations, estimates, and projections of BNP Paribas in light of the information presently available, and involve both known and unknown risks and uncertainties. These forward-looking statements are not guarantees of future performance and are subject to risks, uncertainties and other factors, some of which are beyond control and are difficult to</a:t>
            </a:r>
          </a:p>
        </p:txBody>
      </p:sp>
      <p:sp>
        <p:nvSpPr>
          <p:cNvPr id="2" name="Rectangle 1">
            <a:extLst>
              <a:ext uri="{FF2B5EF4-FFF2-40B4-BE49-F238E27FC236}">
                <a16:creationId xmlns:a16="http://schemas.microsoft.com/office/drawing/2014/main" id="{F224F6BC-4895-1287-F2B1-EB990412BCC5}"/>
              </a:ext>
            </a:extLst>
          </p:cNvPr>
          <p:cNvSpPr/>
          <p:nvPr/>
        </p:nvSpPr>
        <p:spPr>
          <a:xfrm>
            <a:off x="539400" y="822223"/>
            <a:ext cx="2034959" cy="276755"/>
          </a:xfrm>
          <a:prstGeom prst="rect">
            <a:avLst/>
          </a:prstGeom>
        </p:spPr>
        <p:txBody>
          <a:bodyPr wrap="none" lIns="0" tIns="0" rIns="0" bIns="0">
            <a:spAutoFit/>
          </a:bodyPr>
          <a:lstStyle/>
          <a:p>
            <a:pPr defTabSz="1042143">
              <a:defRPr/>
            </a:pPr>
            <a:r>
              <a:rPr lang="en-GB" sz="1798" cap="all" spc="100" dirty="0">
                <a:solidFill>
                  <a:srgbClr val="004C45"/>
                </a:solidFill>
                <a:latin typeface="BNPP Serif"/>
              </a:rPr>
              <a:t>Disclaimer (1/3)</a:t>
            </a:r>
          </a:p>
        </p:txBody>
      </p:sp>
    </p:spTree>
    <p:extLst>
      <p:ext uri="{BB962C8B-B14F-4D97-AF65-F5344CB8AC3E}">
        <p14:creationId xmlns:p14="http://schemas.microsoft.com/office/powerpoint/2010/main" val="31231258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11">
            <a:extLst>
              <a:ext uri="{FF2B5EF4-FFF2-40B4-BE49-F238E27FC236}">
                <a16:creationId xmlns:a16="http://schemas.microsoft.com/office/drawing/2014/main" id="{A4E3630E-F6AD-40F6-8215-4D0F93FD0839}"/>
              </a:ext>
            </a:extLst>
          </p:cNvPr>
          <p:cNvSpPr txBox="1"/>
          <p:nvPr/>
        </p:nvSpPr>
        <p:spPr>
          <a:xfrm>
            <a:off x="542931" y="1320167"/>
            <a:ext cx="6472639" cy="8584511"/>
          </a:xfrm>
          <a:prstGeom prst="rect">
            <a:avLst/>
          </a:prstGeom>
          <a:noFill/>
        </p:spPr>
        <p:txBody>
          <a:bodyPr wrap="square" lIns="0" tIns="0" rIns="0" bIns="0" numCol="2" spcCol="270000" rtlCol="0">
            <a:noAutofit/>
          </a:bodyPr>
          <a:lstStyle/>
          <a:p>
            <a:pPr algn="just">
              <a:spcBef>
                <a:spcPts val="400"/>
              </a:spcBef>
            </a:pPr>
            <a:r>
              <a:rPr lang="en-US" sz="950" dirty="0">
                <a:latin typeface="BNPP Serif Light" panose="02000000000000000000" pitchFamily="2" charset="0"/>
              </a:rPr>
              <a:t>predict. Consequently, actual results could differ materially from those expressed, implied or forecasted in these forward looking statements. Investors should form their own independent judgment on any forward-looking statements and seek their own advice from professional advisers to understand such forward-looking statements. BNP Paribas does not undertake to update these forward looking statements. Where investors take into account any theoretical historical information regarding the performance of the product/investment, investors should bear in mind that any reference to past performance should not be taken as an indication of future performance. BNP Paribas is not giving any warranties, guarantee or representation as to the expected or projected success, profitability, return, performance, result, effect, consequence or benefit of any investment/ transaction. Save to the extent provided otherwise in Clause 6.5 of the T&amp;Cs and/or Clause 9 of the Offshore Investment T&amp;Cs applicable to your account, no BNP Paribas group company or entity therefore accepts any liability whatsoever for any loss arising, whether direct or indirect, from the use of or reliance on this document or any part of the information provided.</a:t>
            </a:r>
          </a:p>
          <a:p>
            <a:pPr algn="just">
              <a:spcBef>
                <a:spcPts val="400"/>
              </a:spcBef>
            </a:pPr>
            <a:r>
              <a:rPr lang="en-US" sz="950" dirty="0">
                <a:latin typeface="BNPP Serif Light" panose="02000000000000000000" pitchFamily="2" charset="0"/>
              </a:rPr>
              <a:t>Structured transactions are complex and may involve a high risk of loss including possible loss of the principal invested. If any product mentioned in this document is a structured product which involves derivatives, do not invest in it unless you fully understand and are willing to assume the risks associated with it. If you are in any doubt about the risks involved in any product/transaction, you should seek independent professional advice.</a:t>
            </a:r>
          </a:p>
          <a:p>
            <a:pPr algn="just">
              <a:spcBef>
                <a:spcPts val="400"/>
              </a:spcBef>
            </a:pPr>
            <a:r>
              <a:rPr lang="en-US" sz="950" dirty="0">
                <a:latin typeface="BNPP Serif Light" panose="02000000000000000000" pitchFamily="2" charset="0"/>
              </a:rPr>
              <a:t>Prior to entering into any transaction, each investor/subscriber should fully understand the terms, conditions and features of the product/investment as well as the risks, the merits and the suitability of entering into any transaction/investment including any market risk associated with the issuer, and consult with their own independent legal, regulatory, tax, financial and accounting advisors before making the investment. Investors/subscribers should fully understand the features of the investment, be financially able to bear a loss of their investment and be willing to accept all risks involved. Save as otherwise expressly agreed in writing, (a) where BNP Paribas does not solicit the sale of or recommend any financial product to the investor/subscriber, BNP Paribas is not acting as financial adviser of the investor/subscriber in any transaction, and (b) in all cases, BNP Paribas is not acting as fiduciary of the investor/subscriber with respect to any transaction.</a:t>
            </a:r>
          </a:p>
          <a:p>
            <a:pPr algn="just">
              <a:spcBef>
                <a:spcPts val="400"/>
              </a:spcBef>
            </a:pPr>
            <a:r>
              <a:rPr lang="en-US" sz="950" dirty="0">
                <a:latin typeface="BNPP Serif Light" panose="02000000000000000000" pitchFamily="2" charset="0"/>
              </a:rPr>
              <a:t>BNP Paribas and/or persons associated or connected with it may effect or have effected a transaction for their own account in a product/an investment described in this document or any related product before or after this document is published. On the date of this document, BNP Paribas and/or persons associated or connected with it and their respective directors and/or representatives and/or employees may take proprietary positions and may have a long or short position or other interests or make a market in a product mentioned in this document, or in derivative instruments based thereon, and may purchase and/or sell the investment(s) at any time in the open market or otherwise, whether as principal or as agent or as market maker. Additionally, BNP Paribas and/or persons associated or connected with it may have within the previous twelve months acted as an investment banker or may have provided significant advice or investment services to the companies or in relation to a product mentioned in this document.</a:t>
            </a:r>
          </a:p>
          <a:p>
            <a:pPr algn="just">
              <a:spcBef>
                <a:spcPts val="400"/>
              </a:spcBef>
            </a:pPr>
            <a:r>
              <a:rPr lang="en-US" sz="950" dirty="0">
                <a:latin typeface="BNPP Serif Light" panose="02000000000000000000" pitchFamily="2" charset="0"/>
              </a:rPr>
              <a:t>This document is confidential and intended solely for the use of BNP Paribas and its affiliates, their respective directors, officers and/or employees and the persons to whom this document has been delivered. It may not be distributed, published, reproduced or disclosed by any recipient to any other person, nor may it be quoted or referred to in any document, without the prior written consent of BNP Paribas.</a:t>
            </a:r>
          </a:p>
          <a:p>
            <a:pPr algn="just">
              <a:spcBef>
                <a:spcPts val="400"/>
              </a:spcBef>
            </a:pPr>
            <a:r>
              <a:rPr lang="en-US" sz="950" dirty="0">
                <a:latin typeface="BNPP Serif Light" panose="02000000000000000000" pitchFamily="2" charset="0"/>
              </a:rPr>
              <a:t>Hong Kong: This document is distributed in Hong Kong by BNP Paribas, acting through its Hong Kong branch only to Professional Investors within the meaning of Part I of Schedule 1 to the Securities and Futures Ordinance of Hong Kong (Cap. 571). The products or transactions described in this document may not be </a:t>
            </a:r>
            <a:r>
              <a:rPr lang="en-US" sz="950" dirty="0" err="1">
                <a:latin typeface="BNPP Serif Light" panose="02000000000000000000" pitchFamily="2" charset="0"/>
              </a:rPr>
              <a:t>authorised</a:t>
            </a:r>
            <a:r>
              <a:rPr lang="en-US" sz="950" dirty="0">
                <a:latin typeface="BNPP Serif Light" panose="02000000000000000000" pitchFamily="2" charset="0"/>
              </a:rPr>
              <a:t> in Hong Kong and may not be available to Hong Kong investors.</a:t>
            </a:r>
          </a:p>
          <a:p>
            <a:pPr algn="just">
              <a:spcBef>
                <a:spcPts val="400"/>
              </a:spcBef>
            </a:pPr>
            <a:r>
              <a:rPr lang="en-US" sz="950" dirty="0">
                <a:latin typeface="BNPP Serif Light" panose="02000000000000000000" pitchFamily="2" charset="0"/>
              </a:rPr>
              <a:t>Singapore: This document is distributed in Singapore by BNP Paribas, acting through its Singapore branch only to Accredited Investors within the meaning of the Securities and Futures Act 2001 only and is not intended for investors in Singapore who are not such Accredited Investors and should not be passed on to any such persons. Some products or transactions described in this document may not be </a:t>
            </a:r>
            <a:r>
              <a:rPr lang="en-US" sz="950" dirty="0" err="1">
                <a:latin typeface="BNPP Serif Light" panose="02000000000000000000" pitchFamily="2" charset="0"/>
              </a:rPr>
              <a:t>authorised</a:t>
            </a:r>
            <a:r>
              <a:rPr lang="en-US" sz="950" dirty="0">
                <a:latin typeface="BNPP Serif Light" panose="02000000000000000000" pitchFamily="2" charset="0"/>
              </a:rPr>
              <a:t> in Singapore and may not be available to Singapore investors.</a:t>
            </a:r>
          </a:p>
          <a:p>
            <a:pPr algn="just">
              <a:spcBef>
                <a:spcPts val="400"/>
              </a:spcBef>
            </a:pPr>
            <a:r>
              <a:rPr lang="en-US" sz="950" dirty="0">
                <a:latin typeface="BNPP Serif Light" panose="02000000000000000000" pitchFamily="2" charset="0"/>
              </a:rPr>
              <a:t>Where this document is distributed by BNP Paribas to a person in Singapore who is not an Accredited Investor, Expert Investor or an Institutional Investor, BNP Paribas, acting through its Singapore branch accepts legal responsibility for the contents of this document to such person only to the extent required by applicable law.</a:t>
            </a:r>
          </a:p>
          <a:p>
            <a:pPr algn="just">
              <a:spcBef>
                <a:spcPts val="400"/>
              </a:spcBef>
            </a:pPr>
            <a:r>
              <a:rPr lang="en-US" sz="950" dirty="0">
                <a:latin typeface="BNPP Serif Light" panose="02000000000000000000" pitchFamily="2" charset="0"/>
              </a:rPr>
              <a:t>Thailand: This document is distributed in Thailand by BNP Paribas, acting through its Singapore branch via BNP Paribas Securities (Thailand) Limited only to ultra-high net worth investors within the meaning of Securities and Exchange Act B.E. 2535 and is not intended for investors in Thailand who are not such ultra-high net worth investors and should not be passed on to any such persons. Such products or transactions described in this document may not be </a:t>
            </a:r>
            <a:r>
              <a:rPr lang="en-US" sz="950" dirty="0" err="1">
                <a:latin typeface="BNPP Serif Light" panose="02000000000000000000" pitchFamily="2" charset="0"/>
              </a:rPr>
              <a:t>authorised</a:t>
            </a:r>
            <a:r>
              <a:rPr lang="en-US" sz="950" dirty="0">
                <a:latin typeface="BNPP Serif Light" panose="02000000000000000000" pitchFamily="2" charset="0"/>
              </a:rPr>
              <a:t> in Thailand and may not be available to Thailand investors.</a:t>
            </a:r>
          </a:p>
          <a:p>
            <a:pPr algn="just">
              <a:spcBef>
                <a:spcPts val="400"/>
              </a:spcBef>
            </a:pPr>
            <a:r>
              <a:rPr lang="en-US" sz="950" dirty="0">
                <a:latin typeface="BNPP Serif Light" panose="02000000000000000000" pitchFamily="2" charset="0"/>
              </a:rPr>
              <a:t>Save to the extent provided otherwise in Clause 6.5 of the T&amp;Cs and/or Clause 9 of the Offshore Investment T&amp;Cs applicable to your account, information in this document is for general circulation to the intended recipients only and is not intended to be a recommendation or investment advice to recipients hereof. A recipient of this document should seek advice from its/his/her own professional adviser regarding the suitability of the products or transactions (taking into account the recipient's specific investment objectives, financial situation and particular needs) as well as the risks </a:t>
            </a:r>
          </a:p>
        </p:txBody>
      </p:sp>
      <p:sp>
        <p:nvSpPr>
          <p:cNvPr id="2" name="Rectangle 1">
            <a:extLst>
              <a:ext uri="{FF2B5EF4-FFF2-40B4-BE49-F238E27FC236}">
                <a16:creationId xmlns:a16="http://schemas.microsoft.com/office/drawing/2014/main" id="{9F53B40B-50F9-EA12-1819-78C593B704D7}"/>
              </a:ext>
            </a:extLst>
          </p:cNvPr>
          <p:cNvSpPr/>
          <p:nvPr/>
        </p:nvSpPr>
        <p:spPr>
          <a:xfrm>
            <a:off x="539400" y="822223"/>
            <a:ext cx="2034959" cy="276755"/>
          </a:xfrm>
          <a:prstGeom prst="rect">
            <a:avLst/>
          </a:prstGeom>
        </p:spPr>
        <p:txBody>
          <a:bodyPr wrap="none" lIns="0" tIns="0" rIns="0" bIns="0">
            <a:spAutoFit/>
          </a:bodyPr>
          <a:lstStyle/>
          <a:p>
            <a:pPr defTabSz="1042143">
              <a:defRPr/>
            </a:pPr>
            <a:r>
              <a:rPr lang="en-GB" sz="1798" cap="all" spc="100" dirty="0">
                <a:solidFill>
                  <a:srgbClr val="004C45"/>
                </a:solidFill>
                <a:latin typeface="BNPP Serif"/>
              </a:rPr>
              <a:t>Disclaimer (2/3)</a:t>
            </a:r>
          </a:p>
        </p:txBody>
      </p:sp>
    </p:spTree>
    <p:extLst>
      <p:ext uri="{BB962C8B-B14F-4D97-AF65-F5344CB8AC3E}">
        <p14:creationId xmlns:p14="http://schemas.microsoft.com/office/powerpoint/2010/main" val="377734350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3D8B22-85ED-42A3-B92E-5C20CE25CBBE}"/>
              </a:ext>
            </a:extLst>
          </p:cNvPr>
          <p:cNvSpPr/>
          <p:nvPr/>
        </p:nvSpPr>
        <p:spPr>
          <a:xfrm>
            <a:off x="2710" y="19551"/>
            <a:ext cx="7554256" cy="1601913"/>
          </a:xfrm>
          <a:prstGeom prst="rect">
            <a:avLst/>
          </a:prstGeom>
          <a:solidFill>
            <a:schemeClr val="accent1"/>
          </a:solidFill>
          <a:ln>
            <a:solidFill>
              <a:srgbClr val="1A322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847" tIns="71847" rIns="71847" bIns="71847" numCol="1" spcCol="0" rtlCol="0" fromWordArt="0" anchor="ctr" anchorCtr="0" forceAA="0" compatLnSpc="1">
            <a:prstTxWarp prst="textNoShape">
              <a:avLst/>
            </a:prstTxWarp>
            <a:noAutofit/>
          </a:bodyPr>
          <a:lstStyle/>
          <a:p>
            <a:pPr algn="ctr" defTabSz="912482">
              <a:defRPr/>
            </a:pPr>
            <a:endParaRPr lang="en-GB" sz="1200" dirty="0">
              <a:solidFill>
                <a:srgbClr val="FFFFFF"/>
              </a:solidFill>
              <a:latin typeface="BNPP Serif"/>
            </a:endParaRPr>
          </a:p>
        </p:txBody>
      </p:sp>
      <p:sp>
        <p:nvSpPr>
          <p:cNvPr id="71" name="Rectangle 70">
            <a:extLst>
              <a:ext uri="{FF2B5EF4-FFF2-40B4-BE49-F238E27FC236}">
                <a16:creationId xmlns:a16="http://schemas.microsoft.com/office/drawing/2014/main" id="{CF816104-B48F-41D6-9C91-2975EA99CCAA}"/>
              </a:ext>
            </a:extLst>
          </p:cNvPr>
          <p:cNvSpPr/>
          <p:nvPr/>
        </p:nvSpPr>
        <p:spPr>
          <a:xfrm>
            <a:off x="542096" y="523396"/>
            <a:ext cx="2113018" cy="276405"/>
          </a:xfrm>
          <a:prstGeom prst="rect">
            <a:avLst/>
          </a:prstGeom>
        </p:spPr>
        <p:txBody>
          <a:bodyPr wrap="none" lIns="0" tIns="0" rIns="0" bIns="0">
            <a:spAutoFit/>
          </a:bodyPr>
          <a:lstStyle/>
          <a:p>
            <a:pPr algn="r" defTabSz="1040685">
              <a:defRPr/>
            </a:pPr>
            <a:r>
              <a:rPr lang="en-GB" sz="1794" cap="all" spc="100" dirty="0">
                <a:solidFill>
                  <a:srgbClr val="B1C7B7"/>
                </a:solidFill>
                <a:latin typeface="BNPP Serif"/>
              </a:rPr>
              <a:t>Connect with us</a:t>
            </a:r>
          </a:p>
        </p:txBody>
      </p:sp>
      <p:cxnSp>
        <p:nvCxnSpPr>
          <p:cNvPr id="72" name="Straight Connector 38">
            <a:extLst>
              <a:ext uri="{FF2B5EF4-FFF2-40B4-BE49-F238E27FC236}">
                <a16:creationId xmlns:a16="http://schemas.microsoft.com/office/drawing/2014/main" id="{46FBCFC2-6286-4D8D-B5A4-9AEFB81801E8}"/>
              </a:ext>
            </a:extLst>
          </p:cNvPr>
          <p:cNvCxnSpPr>
            <a:cxnSpLocks/>
          </p:cNvCxnSpPr>
          <p:nvPr/>
        </p:nvCxnSpPr>
        <p:spPr>
          <a:xfrm>
            <a:off x="546363" y="887904"/>
            <a:ext cx="294565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Straight Connector 42">
            <a:extLst>
              <a:ext uri="{FF2B5EF4-FFF2-40B4-BE49-F238E27FC236}">
                <a16:creationId xmlns:a16="http://schemas.microsoft.com/office/drawing/2014/main" id="{3AFA9F35-7788-4849-867E-2E10DF59AFC9}"/>
              </a:ext>
            </a:extLst>
          </p:cNvPr>
          <p:cNvCxnSpPr>
            <a:cxnSpLocks/>
          </p:cNvCxnSpPr>
          <p:nvPr/>
        </p:nvCxnSpPr>
        <p:spPr>
          <a:xfrm>
            <a:off x="546363" y="1343017"/>
            <a:ext cx="2945658" cy="0"/>
          </a:xfrm>
          <a:prstGeom prst="line">
            <a:avLst/>
          </a:prstGeom>
          <a:ln w="952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
        <p:nvSpPr>
          <p:cNvPr id="74" name="TextBox 58">
            <a:hlinkClick r:id="rId3" tooltip="Website"/>
            <a:extLst>
              <a:ext uri="{FF2B5EF4-FFF2-40B4-BE49-F238E27FC236}">
                <a16:creationId xmlns:a16="http://schemas.microsoft.com/office/drawing/2014/main" id="{F2F053C6-7876-406A-918B-65D6845B46AE}"/>
              </a:ext>
            </a:extLst>
          </p:cNvPr>
          <p:cNvSpPr txBox="1"/>
          <p:nvPr/>
        </p:nvSpPr>
        <p:spPr>
          <a:xfrm>
            <a:off x="3923793" y="1141315"/>
            <a:ext cx="3450548" cy="245814"/>
          </a:xfrm>
          <a:prstGeom prst="rect">
            <a:avLst/>
          </a:prstGeom>
          <a:noFill/>
        </p:spPr>
        <p:txBody>
          <a:bodyPr wrap="none" lIns="0" tIns="0" rIns="0" bIns="0" rtlCol="0">
            <a:spAutoFit/>
          </a:bodyPr>
          <a:lstStyle/>
          <a:p>
            <a:pPr defTabSz="912482">
              <a:spcBef>
                <a:spcPts val="200"/>
              </a:spcBef>
              <a:defRPr/>
            </a:pPr>
            <a:r>
              <a:rPr lang="en-GB" sz="1597" b="1" noProof="1">
                <a:solidFill>
                  <a:srgbClr val="FFFFFF"/>
                </a:solidFill>
                <a:latin typeface="BNPP Serif"/>
              </a:rPr>
              <a:t>wealthmanagement.bnpparibas/asia</a:t>
            </a:r>
            <a:endParaRPr lang="en-GB" sz="1397" noProof="1">
              <a:solidFill>
                <a:srgbClr val="FFFFFF"/>
              </a:solidFill>
              <a:latin typeface="BNPP Sans Light" panose="02000503020000020004" pitchFamily="2" charset="0"/>
            </a:endParaRPr>
          </a:p>
        </p:txBody>
      </p:sp>
      <p:sp>
        <p:nvSpPr>
          <p:cNvPr id="12" name="ZoneTexte 11">
            <a:extLst>
              <a:ext uri="{FF2B5EF4-FFF2-40B4-BE49-F238E27FC236}">
                <a16:creationId xmlns:a16="http://schemas.microsoft.com/office/drawing/2014/main" id="{A4E3630E-F6AD-40F6-8215-4D0F93FD0839}"/>
              </a:ext>
            </a:extLst>
          </p:cNvPr>
          <p:cNvSpPr txBox="1"/>
          <p:nvPr/>
        </p:nvSpPr>
        <p:spPr>
          <a:xfrm>
            <a:off x="546662" y="2144280"/>
            <a:ext cx="6466304" cy="7718240"/>
          </a:xfrm>
          <a:prstGeom prst="rect">
            <a:avLst/>
          </a:prstGeom>
          <a:noFill/>
        </p:spPr>
        <p:txBody>
          <a:bodyPr wrap="square" lIns="0" tIns="0" rIns="0" bIns="0" numCol="2" spcCol="270000" rtlCol="0">
            <a:noAutofit/>
          </a:bodyPr>
          <a:lstStyle/>
          <a:p>
            <a:pPr algn="just">
              <a:spcBef>
                <a:spcPts val="400"/>
              </a:spcBef>
              <a:defRPr/>
            </a:pPr>
            <a:r>
              <a:rPr lang="en-US" sz="950" dirty="0">
                <a:latin typeface="BNPP Serif Light" panose="02000000000000000000" pitchFamily="2" charset="0"/>
              </a:rPr>
              <a:t>involved in such products or transactions before a commitment to purchase or enter into any product or transaction is made. </a:t>
            </a:r>
          </a:p>
          <a:p>
            <a:pPr algn="just">
              <a:spcBef>
                <a:spcPts val="400"/>
              </a:spcBef>
              <a:defRPr/>
            </a:pPr>
            <a:r>
              <a:rPr lang="en-US" sz="950" dirty="0">
                <a:latin typeface="BNPP Serif Light" panose="02000000000000000000" pitchFamily="2" charset="0"/>
              </a:rPr>
              <a:t>Please note that this document may relate to a product or products where BNP Paribas is issuer, and in such instance this document or certain information contained therein may have been prepared by BNP Paribas in its capacity as product issuer (“Issuer Document”). Where an Issuer Document is provided to you by BNP Paribas, acting through its Hong Kong branch or BNP Paribas, acting through its Singapore branch in its capacity as distributor, or BNP Paribas, acting through its Singapore branch via BNP Paribas Securities (Thailand) Limited, it shall also be subject to Clause 6.5 of the T&amp;Cs and/or Clause 9 of the Offshore Investment T&amp;Cs. To the extent that there is any inconsistency between the terms of an Issuer Document and Clause 6.5 of the T&amp;Cs and/or Clause 9 of the Offshore Investment T&amp;Cs, the latter shall prevail.</a:t>
            </a:r>
          </a:p>
          <a:p>
            <a:pPr algn="just">
              <a:spcBef>
                <a:spcPts val="400"/>
              </a:spcBef>
              <a:defRPr/>
            </a:pPr>
            <a:r>
              <a:rPr lang="en-US" sz="950" dirty="0">
                <a:latin typeface="BNPP Serif Light" panose="02000000000000000000" pitchFamily="2" charset="0"/>
              </a:rPr>
              <a:t>Generally, please take note that various potential and actual conflicts of interest may arise from the overall investment activities or the roles of the parties involved in any investment product or transaction, their investment professionals and/or their affiliates. In particular, the counterparty / issuer / provider or its related entities or affiliates can offer or manage other investments which interests may be different to the interest of your investments in that investment product or transaction; or for cases where the product counterparty or issuer is BNP Paribas or its related entity or affiliate, BNP Paribas may also act as distributor, guarantor, calculation agent and/or arranger of the same product. BNP Paribas and its affiliates and persons associated or connected with it (collectively "BNP Paribas Group") may make a market in, or may, as principal or agent, buy or sell securities mentioned in this document or derivatives thereon. BNP Paribas Group may have a financial interest in the issuers mentioned in this document, including a long or short position in their securities, and/or options, futures or other derivative instruments based thereon. BNP Paribas Group, including its officers and employees may serve or have served as an officer, director or in an advisory capacity for any issuer mentioned in this document. BNP Paribas Group may, from time to time, solicit, perform or have performed investment banking, underwriting or other services (including acting as adviser, manager, underwriter or lender) within the last 12 months for any issuer referred to in this document. BNP Paribas Group may, to the extent permitted by law, have acted upon or used the information contained herein, or the research or analysis on which it was based, before its publication. Members of the BNP Paribas Group may face possible conflicts of interest in connection with certain duties under structured products. For example, it and its affiliates may trade an underlying for their own account or for the account of others. It or its affiliates may receive a portion of the management or other fees charged with any of the </a:t>
            </a:r>
            <a:r>
              <a:rPr lang="en-US" sz="950" dirty="0" err="1">
                <a:latin typeface="BNPP Serif Light" panose="02000000000000000000" pitchFamily="2" charset="0"/>
              </a:rPr>
              <a:t>underlyings</a:t>
            </a:r>
            <a:r>
              <a:rPr lang="en-US" sz="950" dirty="0">
                <a:latin typeface="BNPP Serif Light" panose="02000000000000000000" pitchFamily="2" charset="0"/>
              </a:rPr>
              <a:t>. BNP Paribas may offer other services to entities associated with an underlying, for which they may be remunerated. All of these activities may result in conflicts of interest with respect to certain financial interests of BNP Paribas.</a:t>
            </a:r>
          </a:p>
          <a:p>
            <a:pPr algn="just">
              <a:spcBef>
                <a:spcPts val="400"/>
              </a:spcBef>
              <a:defRPr/>
            </a:pPr>
            <a:r>
              <a:rPr lang="en-US" sz="950" dirty="0">
                <a:latin typeface="BNPP Serif Light" panose="02000000000000000000" pitchFamily="2" charset="0"/>
              </a:rPr>
              <a:t>Where this document includes a reference to real estate, please note that real estate service offered in Hong Kong by BNP Paribas, acting through its Hong Kong branch exclusively relates to real estate properties outside Hong Kong. Specifically, BNP Paribas, acting through its Hong Kong branch is not licensed to deal with any real estate property situated in Hong Kong. BNP Paribas, acting through its Singapore branch and BNP Paribas Securities (Thailand) Limited are not licensed to and do not offer real estate service, and nothing herein should be construed as such.</a:t>
            </a:r>
          </a:p>
          <a:p>
            <a:pPr algn="just">
              <a:spcBef>
                <a:spcPts val="400"/>
              </a:spcBef>
              <a:defRPr/>
            </a:pPr>
            <a:r>
              <a:rPr lang="en-US" sz="950" dirty="0">
                <a:latin typeface="BNPP Serif Light" panose="02000000000000000000" pitchFamily="2" charset="0"/>
              </a:rPr>
              <a:t>BNP Paribas clients and counterparties are responsible for ensuring that they comply with applicable provisions of Executive Order (EO) 13959, as amended (and any subsequent official guidance). For the full details of the EO, you may want to consult the following websites: For the EO itself, https://home.treasury.gov/system/files/126/13959.pdf, and for the latest guidance on this EO provided by the OFAC,  https://home.treasury.gov/policy-issues/financial-sanctions/recent-actions. </a:t>
            </a:r>
          </a:p>
          <a:p>
            <a:pPr algn="just">
              <a:spcBef>
                <a:spcPts val="400"/>
              </a:spcBef>
              <a:defRPr/>
            </a:pPr>
            <a:r>
              <a:rPr lang="en-US" sz="950" dirty="0">
                <a:latin typeface="BNPP Serif Light" panose="02000000000000000000" pitchFamily="2" charset="0"/>
              </a:rPr>
              <a:t>By accepting this document, you agree to be bound by the foregoing limitations. In case there is a Chinese version and there is any ambiguity or difference of meaning between the English version and the Chinese versions, the English version shall prevail. In respect of any transactions or arrangement with BNP Paribas, acting through its Singapore branch, the English version is the only operative version and the Chinese version shall be disregarded.</a:t>
            </a:r>
          </a:p>
          <a:p>
            <a:pPr algn="just">
              <a:spcBef>
                <a:spcPts val="400"/>
              </a:spcBef>
              <a:defRPr/>
            </a:pPr>
            <a:r>
              <a:rPr lang="en-US" sz="950" dirty="0">
                <a:latin typeface="BNPP Serif Light" panose="02000000000000000000" pitchFamily="2" charset="0"/>
              </a:rPr>
              <a:t>You may contact BNP Paribas, acting through its Singapore branch at 10 Collyer Quay, #35-01 Ocean Financial Centre, Singapore 049315; Tel: (65) 6210 3888; Fax: (65) 6210 3861 in respect of any matters arising from, or in connection with, this document. This paragraph does not apply to you if you are (a) not resident in Singapore and you are (b) served by a Relationship Manager in Hong Kong. If you satisfy (a) and (b), you may contact BNP Paribas, acting through its Hong Kong branch at 63/F Two International Finance Centre, 8 Finance Street, Central, Hong Kong; Tel: (852) 2909 8888, in respect of any matters arising from, or in connection with, this document.</a:t>
            </a:r>
          </a:p>
          <a:p>
            <a:pPr algn="just">
              <a:spcBef>
                <a:spcPts val="400"/>
              </a:spcBef>
              <a:defRPr/>
            </a:pPr>
            <a:endParaRPr lang="en-US" sz="950" dirty="0">
              <a:latin typeface="BNPP Serif Light" panose="02000000000000000000" pitchFamily="2" charset="0"/>
            </a:endParaRPr>
          </a:p>
          <a:p>
            <a:pPr algn="just">
              <a:spcBef>
                <a:spcPts val="400"/>
              </a:spcBef>
              <a:defRPr/>
            </a:pPr>
            <a:r>
              <a:rPr lang="en-US" sz="950" dirty="0">
                <a:latin typeface="BNPP Serif Light" panose="02000000000000000000" pitchFamily="2" charset="0"/>
              </a:rPr>
              <a:t>Photo credit @Getty images</a:t>
            </a:r>
          </a:p>
          <a:p>
            <a:pPr algn="just">
              <a:spcBef>
                <a:spcPts val="400"/>
              </a:spcBef>
              <a:defRPr/>
            </a:pPr>
            <a:r>
              <a:rPr lang="en-US" sz="950" dirty="0">
                <a:latin typeface="BNPP Serif Light" panose="02000000000000000000" pitchFamily="2" charset="0"/>
              </a:rPr>
              <a:t>© BNP Paribas (2024). All rights reserved.</a:t>
            </a:r>
          </a:p>
        </p:txBody>
      </p:sp>
      <p:graphicFrame>
        <p:nvGraphicFramePr>
          <p:cNvPr id="14" name="Table 72">
            <a:extLst>
              <a:ext uri="{FF2B5EF4-FFF2-40B4-BE49-F238E27FC236}">
                <a16:creationId xmlns:a16="http://schemas.microsoft.com/office/drawing/2014/main" id="{DA19C0A0-B1C3-4F4A-A7F6-2112B1E77267}"/>
              </a:ext>
            </a:extLst>
          </p:cNvPr>
          <p:cNvGraphicFramePr>
            <a:graphicFrameLocks noGrp="1"/>
          </p:cNvGraphicFramePr>
          <p:nvPr/>
        </p:nvGraphicFramePr>
        <p:xfrm>
          <a:off x="546364" y="1749597"/>
          <a:ext cx="6466304" cy="311328"/>
        </p:xfrm>
        <a:graphic>
          <a:graphicData uri="http://schemas.openxmlformats.org/drawingml/2006/table">
            <a:tbl>
              <a:tblPr/>
              <a:tblGrid>
                <a:gridCol w="6466304">
                  <a:extLst>
                    <a:ext uri="{9D8B030D-6E8A-4147-A177-3AD203B41FA5}">
                      <a16:colId xmlns:a16="http://schemas.microsoft.com/office/drawing/2014/main" val="2723960213"/>
                    </a:ext>
                  </a:extLst>
                </a:gridCol>
              </a:tblGrid>
              <a:tr h="311258">
                <a:tc>
                  <a:txBody>
                    <a:bodyPr/>
                    <a:lstStyle/>
                    <a:p>
                      <a:pPr marL="0" marR="0" lvl="0" indent="0" algn="ctr" defTabSz="1125444" rtl="0" eaLnBrk="1" fontAlgn="base" latinLnBrk="0" hangingPunct="1">
                        <a:lnSpc>
                          <a:spcPct val="100000"/>
                        </a:lnSpc>
                        <a:spcBef>
                          <a:spcPts val="0"/>
                        </a:spcBef>
                        <a:spcAft>
                          <a:spcPts val="0"/>
                        </a:spcAft>
                        <a:buClr>
                          <a:srgbClr val="00915A"/>
                        </a:buClr>
                        <a:buSzPct val="100000"/>
                        <a:buFontTx/>
                        <a:buNone/>
                        <a:tabLst/>
                        <a:defRPr/>
                      </a:pPr>
                      <a:r>
                        <a:rPr kumimoji="0" lang="en-GB" sz="1100" b="1" i="0" u="none" strike="noStrike" kern="1200" cap="all" spc="0" normalizeH="0" baseline="0" noProof="0" dirty="0">
                          <a:ln>
                            <a:noFill/>
                          </a:ln>
                          <a:solidFill>
                            <a:schemeClr val="bg2"/>
                          </a:solidFill>
                          <a:effectLst/>
                          <a:uLnTx/>
                          <a:uFillTx/>
                          <a:latin typeface="BNPP Expanded Sans" panose="02000000000000000000" pitchFamily="2" charset="0"/>
                          <a:ea typeface="+mn-ea"/>
                          <a:cs typeface="+mn-cs"/>
                        </a:rPr>
                        <a:t>Disclaimer (3/3)</a:t>
                      </a:r>
                    </a:p>
                  </a:txBody>
                  <a:tcPr marL="35922" marR="0" marT="89805" marB="53883" anchor="ctr">
                    <a:lnL w="12700" cmpd="sng">
                      <a:noFill/>
                      <a:prstDash val="solid"/>
                    </a:lnL>
                    <a:lnR w="12700" cmpd="sng">
                      <a:noFill/>
                      <a:prstDash val="solid"/>
                    </a:lnR>
                    <a:lnT w="38100"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565620"/>
                  </a:ext>
                </a:extLst>
              </a:tr>
            </a:tbl>
          </a:graphicData>
        </a:graphic>
      </p:graphicFrame>
      <p:grpSp>
        <p:nvGrpSpPr>
          <p:cNvPr id="44" name="Groupe 43">
            <a:extLst>
              <a:ext uri="{FF2B5EF4-FFF2-40B4-BE49-F238E27FC236}">
                <a16:creationId xmlns:a16="http://schemas.microsoft.com/office/drawing/2014/main" id="{F7D92124-8566-4785-949E-CBD8246689F7}"/>
              </a:ext>
            </a:extLst>
          </p:cNvPr>
          <p:cNvGrpSpPr/>
          <p:nvPr/>
        </p:nvGrpSpPr>
        <p:grpSpPr>
          <a:xfrm>
            <a:off x="546361" y="996072"/>
            <a:ext cx="1466983" cy="231143"/>
            <a:chOff x="10182108" y="1477295"/>
            <a:chExt cx="1470142" cy="231641"/>
          </a:xfrm>
        </p:grpSpPr>
        <p:grpSp>
          <p:nvGrpSpPr>
            <p:cNvPr id="45" name="Group 92">
              <a:extLst>
                <a:ext uri="{FF2B5EF4-FFF2-40B4-BE49-F238E27FC236}">
                  <a16:creationId xmlns:a16="http://schemas.microsoft.com/office/drawing/2014/main" id="{CB2E24C5-3B64-4951-949E-86EECCC84152}"/>
                </a:ext>
              </a:extLst>
            </p:cNvPr>
            <p:cNvGrpSpPr/>
            <p:nvPr/>
          </p:nvGrpSpPr>
          <p:grpSpPr>
            <a:xfrm>
              <a:off x="10182108" y="1478888"/>
              <a:ext cx="229138" cy="230048"/>
              <a:chOff x="10182108" y="1478888"/>
              <a:chExt cx="229138" cy="230048"/>
            </a:xfrm>
            <a:solidFill>
              <a:schemeClr val="accent2"/>
            </a:solidFill>
          </p:grpSpPr>
          <p:sp>
            <p:nvSpPr>
              <p:cNvPr id="60" name="Freeform 35">
                <a:hlinkClick r:id="rId4" tooltip="Facebook"/>
                <a:extLst>
                  <a:ext uri="{FF2B5EF4-FFF2-40B4-BE49-F238E27FC236}">
                    <a16:creationId xmlns:a16="http://schemas.microsoft.com/office/drawing/2014/main" id="{0DB38D6F-D1D0-42BF-936F-BBB477EA0BF5}"/>
                  </a:ext>
                </a:extLst>
              </p:cNvPr>
              <p:cNvSpPr>
                <a:spLocks/>
              </p:cNvSpPr>
              <p:nvPr/>
            </p:nvSpPr>
            <p:spPr bwMode="auto">
              <a:xfrm>
                <a:off x="10182108" y="1478888"/>
                <a:ext cx="229138" cy="228683"/>
              </a:xfrm>
              <a:custGeom>
                <a:avLst/>
                <a:gdLst>
                  <a:gd name="T0" fmla="*/ 740 w 740"/>
                  <a:gd name="T1" fmla="*/ 370 h 736"/>
                  <a:gd name="T2" fmla="*/ 370 w 740"/>
                  <a:gd name="T3" fmla="*/ 0 h 736"/>
                  <a:gd name="T4" fmla="*/ 0 w 740"/>
                  <a:gd name="T5" fmla="*/ 370 h 736"/>
                  <a:gd name="T6" fmla="*/ 312 w 740"/>
                  <a:gd name="T7" fmla="*/ 736 h 736"/>
                  <a:gd name="T8" fmla="*/ 312 w 740"/>
                  <a:gd name="T9" fmla="*/ 477 h 736"/>
                  <a:gd name="T10" fmla="*/ 218 w 740"/>
                  <a:gd name="T11" fmla="*/ 477 h 736"/>
                  <a:gd name="T12" fmla="*/ 218 w 740"/>
                  <a:gd name="T13" fmla="*/ 370 h 736"/>
                  <a:gd name="T14" fmla="*/ 312 w 740"/>
                  <a:gd name="T15" fmla="*/ 370 h 736"/>
                  <a:gd name="T16" fmla="*/ 312 w 740"/>
                  <a:gd name="T17" fmla="*/ 289 h 736"/>
                  <a:gd name="T18" fmla="*/ 452 w 740"/>
                  <a:gd name="T19" fmla="*/ 145 h 736"/>
                  <a:gd name="T20" fmla="*/ 535 w 740"/>
                  <a:gd name="T21" fmla="*/ 152 h 736"/>
                  <a:gd name="T22" fmla="*/ 535 w 740"/>
                  <a:gd name="T23" fmla="*/ 243 h 736"/>
                  <a:gd name="T24" fmla="*/ 488 w 740"/>
                  <a:gd name="T25" fmla="*/ 243 h 736"/>
                  <a:gd name="T26" fmla="*/ 428 w 740"/>
                  <a:gd name="T27" fmla="*/ 301 h 736"/>
                  <a:gd name="T28" fmla="*/ 428 w 740"/>
                  <a:gd name="T29" fmla="*/ 370 h 736"/>
                  <a:gd name="T30" fmla="*/ 530 w 740"/>
                  <a:gd name="T31" fmla="*/ 370 h 736"/>
                  <a:gd name="T32" fmla="*/ 514 w 740"/>
                  <a:gd name="T33" fmla="*/ 477 h 736"/>
                  <a:gd name="T34" fmla="*/ 428 w 740"/>
                  <a:gd name="T35" fmla="*/ 477 h 736"/>
                  <a:gd name="T36" fmla="*/ 428 w 740"/>
                  <a:gd name="T37" fmla="*/ 736 h 736"/>
                  <a:gd name="T38" fmla="*/ 740 w 740"/>
                  <a:gd name="T39" fmla="*/ 37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0" h="736">
                    <a:moveTo>
                      <a:pt x="740" y="370"/>
                    </a:moveTo>
                    <a:cubicBezTo>
                      <a:pt x="740" y="166"/>
                      <a:pt x="574" y="0"/>
                      <a:pt x="370" y="0"/>
                    </a:cubicBezTo>
                    <a:cubicBezTo>
                      <a:pt x="166" y="0"/>
                      <a:pt x="0" y="166"/>
                      <a:pt x="0" y="370"/>
                    </a:cubicBezTo>
                    <a:cubicBezTo>
                      <a:pt x="0" y="555"/>
                      <a:pt x="135" y="708"/>
                      <a:pt x="312" y="736"/>
                    </a:cubicBezTo>
                    <a:cubicBezTo>
                      <a:pt x="312" y="477"/>
                      <a:pt x="312" y="477"/>
                      <a:pt x="312" y="477"/>
                    </a:cubicBezTo>
                    <a:cubicBezTo>
                      <a:pt x="218" y="477"/>
                      <a:pt x="218" y="477"/>
                      <a:pt x="218" y="477"/>
                    </a:cubicBezTo>
                    <a:cubicBezTo>
                      <a:pt x="218" y="370"/>
                      <a:pt x="218" y="370"/>
                      <a:pt x="218" y="370"/>
                    </a:cubicBezTo>
                    <a:cubicBezTo>
                      <a:pt x="312" y="370"/>
                      <a:pt x="312" y="370"/>
                      <a:pt x="312" y="370"/>
                    </a:cubicBezTo>
                    <a:cubicBezTo>
                      <a:pt x="312" y="289"/>
                      <a:pt x="312" y="289"/>
                      <a:pt x="312" y="289"/>
                    </a:cubicBezTo>
                    <a:cubicBezTo>
                      <a:pt x="312" y="196"/>
                      <a:pt x="367" y="145"/>
                      <a:pt x="452" y="145"/>
                    </a:cubicBezTo>
                    <a:cubicBezTo>
                      <a:pt x="492" y="145"/>
                      <a:pt x="535" y="152"/>
                      <a:pt x="535" y="152"/>
                    </a:cubicBezTo>
                    <a:cubicBezTo>
                      <a:pt x="535" y="243"/>
                      <a:pt x="535" y="243"/>
                      <a:pt x="535" y="243"/>
                    </a:cubicBezTo>
                    <a:cubicBezTo>
                      <a:pt x="488" y="243"/>
                      <a:pt x="488" y="243"/>
                      <a:pt x="488" y="243"/>
                    </a:cubicBezTo>
                    <a:cubicBezTo>
                      <a:pt x="442" y="243"/>
                      <a:pt x="428" y="271"/>
                      <a:pt x="428" y="301"/>
                    </a:cubicBezTo>
                    <a:cubicBezTo>
                      <a:pt x="428" y="370"/>
                      <a:pt x="428" y="370"/>
                      <a:pt x="428" y="370"/>
                    </a:cubicBezTo>
                    <a:cubicBezTo>
                      <a:pt x="530" y="370"/>
                      <a:pt x="530" y="370"/>
                      <a:pt x="530" y="370"/>
                    </a:cubicBezTo>
                    <a:cubicBezTo>
                      <a:pt x="514" y="477"/>
                      <a:pt x="514" y="477"/>
                      <a:pt x="514" y="477"/>
                    </a:cubicBezTo>
                    <a:cubicBezTo>
                      <a:pt x="428" y="477"/>
                      <a:pt x="428" y="477"/>
                      <a:pt x="428" y="477"/>
                    </a:cubicBezTo>
                    <a:cubicBezTo>
                      <a:pt x="428" y="736"/>
                      <a:pt x="428" y="736"/>
                      <a:pt x="428" y="736"/>
                    </a:cubicBezTo>
                    <a:cubicBezTo>
                      <a:pt x="605" y="708"/>
                      <a:pt x="740" y="555"/>
                      <a:pt x="740" y="370"/>
                    </a:cubicBezTo>
                  </a:path>
                </a:pathLst>
              </a:custGeom>
              <a:grpFill/>
              <a:ln>
                <a:noFill/>
              </a:ln>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sp>
            <p:nvSpPr>
              <p:cNvPr id="61" name="Freeform 36">
                <a:hlinkClick r:id="rId4" tooltip="Facebook"/>
                <a:extLst>
                  <a:ext uri="{FF2B5EF4-FFF2-40B4-BE49-F238E27FC236}">
                    <a16:creationId xmlns:a16="http://schemas.microsoft.com/office/drawing/2014/main" id="{83A66D87-A47C-4D99-8DCC-8C04224E37E2}"/>
                  </a:ext>
                </a:extLst>
              </p:cNvPr>
              <p:cNvSpPr>
                <a:spLocks/>
              </p:cNvSpPr>
              <p:nvPr/>
            </p:nvSpPr>
            <p:spPr bwMode="auto">
              <a:xfrm>
                <a:off x="10249689" y="1523942"/>
                <a:ext cx="98072" cy="184994"/>
              </a:xfrm>
              <a:custGeom>
                <a:avLst/>
                <a:gdLst>
                  <a:gd name="T0" fmla="*/ 296 w 317"/>
                  <a:gd name="T1" fmla="*/ 332 h 595"/>
                  <a:gd name="T2" fmla="*/ 312 w 317"/>
                  <a:gd name="T3" fmla="*/ 225 h 595"/>
                  <a:gd name="T4" fmla="*/ 210 w 317"/>
                  <a:gd name="T5" fmla="*/ 225 h 595"/>
                  <a:gd name="T6" fmla="*/ 210 w 317"/>
                  <a:gd name="T7" fmla="*/ 156 h 595"/>
                  <a:gd name="T8" fmla="*/ 270 w 317"/>
                  <a:gd name="T9" fmla="*/ 98 h 595"/>
                  <a:gd name="T10" fmla="*/ 317 w 317"/>
                  <a:gd name="T11" fmla="*/ 98 h 595"/>
                  <a:gd name="T12" fmla="*/ 317 w 317"/>
                  <a:gd name="T13" fmla="*/ 7 h 595"/>
                  <a:gd name="T14" fmla="*/ 234 w 317"/>
                  <a:gd name="T15" fmla="*/ 0 h 595"/>
                  <a:gd name="T16" fmla="*/ 94 w 317"/>
                  <a:gd name="T17" fmla="*/ 144 h 595"/>
                  <a:gd name="T18" fmla="*/ 94 w 317"/>
                  <a:gd name="T19" fmla="*/ 225 h 595"/>
                  <a:gd name="T20" fmla="*/ 0 w 317"/>
                  <a:gd name="T21" fmla="*/ 225 h 595"/>
                  <a:gd name="T22" fmla="*/ 0 w 317"/>
                  <a:gd name="T23" fmla="*/ 332 h 595"/>
                  <a:gd name="T24" fmla="*/ 94 w 317"/>
                  <a:gd name="T25" fmla="*/ 332 h 595"/>
                  <a:gd name="T26" fmla="*/ 94 w 317"/>
                  <a:gd name="T27" fmla="*/ 590 h 595"/>
                  <a:gd name="T28" fmla="*/ 152 w 317"/>
                  <a:gd name="T29" fmla="*/ 595 h 595"/>
                  <a:gd name="T30" fmla="*/ 210 w 317"/>
                  <a:gd name="T31" fmla="*/ 590 h 595"/>
                  <a:gd name="T32" fmla="*/ 210 w 317"/>
                  <a:gd name="T33" fmla="*/ 332 h 595"/>
                  <a:gd name="T34" fmla="*/ 296 w 317"/>
                  <a:gd name="T35" fmla="*/ 33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595">
                    <a:moveTo>
                      <a:pt x="296" y="332"/>
                    </a:moveTo>
                    <a:cubicBezTo>
                      <a:pt x="312" y="225"/>
                      <a:pt x="312" y="225"/>
                      <a:pt x="312" y="225"/>
                    </a:cubicBezTo>
                    <a:cubicBezTo>
                      <a:pt x="210" y="225"/>
                      <a:pt x="210" y="225"/>
                      <a:pt x="210" y="225"/>
                    </a:cubicBezTo>
                    <a:cubicBezTo>
                      <a:pt x="210" y="156"/>
                      <a:pt x="210" y="156"/>
                      <a:pt x="210" y="156"/>
                    </a:cubicBezTo>
                    <a:cubicBezTo>
                      <a:pt x="210" y="126"/>
                      <a:pt x="224" y="98"/>
                      <a:pt x="270" y="98"/>
                    </a:cubicBezTo>
                    <a:cubicBezTo>
                      <a:pt x="317" y="98"/>
                      <a:pt x="317" y="98"/>
                      <a:pt x="317" y="98"/>
                    </a:cubicBezTo>
                    <a:cubicBezTo>
                      <a:pt x="317" y="7"/>
                      <a:pt x="317" y="7"/>
                      <a:pt x="317" y="7"/>
                    </a:cubicBezTo>
                    <a:cubicBezTo>
                      <a:pt x="317" y="7"/>
                      <a:pt x="274" y="0"/>
                      <a:pt x="234" y="0"/>
                    </a:cubicBezTo>
                    <a:cubicBezTo>
                      <a:pt x="149" y="0"/>
                      <a:pt x="94" y="51"/>
                      <a:pt x="94" y="144"/>
                    </a:cubicBezTo>
                    <a:cubicBezTo>
                      <a:pt x="94" y="225"/>
                      <a:pt x="94" y="225"/>
                      <a:pt x="94" y="225"/>
                    </a:cubicBezTo>
                    <a:cubicBezTo>
                      <a:pt x="0" y="225"/>
                      <a:pt x="0" y="225"/>
                      <a:pt x="0" y="225"/>
                    </a:cubicBezTo>
                    <a:cubicBezTo>
                      <a:pt x="0" y="332"/>
                      <a:pt x="0" y="332"/>
                      <a:pt x="0" y="332"/>
                    </a:cubicBezTo>
                    <a:cubicBezTo>
                      <a:pt x="94" y="332"/>
                      <a:pt x="94" y="332"/>
                      <a:pt x="94" y="332"/>
                    </a:cubicBezTo>
                    <a:cubicBezTo>
                      <a:pt x="94" y="590"/>
                      <a:pt x="94" y="590"/>
                      <a:pt x="94" y="590"/>
                    </a:cubicBezTo>
                    <a:cubicBezTo>
                      <a:pt x="113" y="593"/>
                      <a:pt x="132" y="595"/>
                      <a:pt x="152" y="595"/>
                    </a:cubicBezTo>
                    <a:cubicBezTo>
                      <a:pt x="172" y="595"/>
                      <a:pt x="191" y="593"/>
                      <a:pt x="210" y="590"/>
                    </a:cubicBezTo>
                    <a:cubicBezTo>
                      <a:pt x="210" y="332"/>
                      <a:pt x="210" y="332"/>
                      <a:pt x="210" y="332"/>
                    </a:cubicBezTo>
                    <a:lnTo>
                      <a:pt x="296" y="33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grpSp>
          <p:nvGrpSpPr>
            <p:cNvPr id="46" name="Group 90">
              <a:extLst>
                <a:ext uri="{FF2B5EF4-FFF2-40B4-BE49-F238E27FC236}">
                  <a16:creationId xmlns:a16="http://schemas.microsoft.com/office/drawing/2014/main" id="{B63F1FE1-7FEA-4877-8072-37463903DD32}"/>
                </a:ext>
              </a:extLst>
            </p:cNvPr>
            <p:cNvGrpSpPr/>
            <p:nvPr/>
          </p:nvGrpSpPr>
          <p:grpSpPr>
            <a:xfrm>
              <a:off x="10802837" y="1477295"/>
              <a:ext cx="229138" cy="230048"/>
              <a:chOff x="10802837" y="1477295"/>
              <a:chExt cx="229138" cy="230048"/>
            </a:xfrm>
            <a:solidFill>
              <a:schemeClr val="accent2"/>
            </a:solidFill>
          </p:grpSpPr>
          <p:sp>
            <p:nvSpPr>
              <p:cNvPr id="58" name="Oval 37">
                <a:hlinkClick r:id="rId5" tooltip="LinkedIn"/>
                <a:extLst>
                  <a:ext uri="{FF2B5EF4-FFF2-40B4-BE49-F238E27FC236}">
                    <a16:creationId xmlns:a16="http://schemas.microsoft.com/office/drawing/2014/main" id="{BBD2CF66-8B1F-44E2-91F2-B1C4C38EA198}"/>
                  </a:ext>
                </a:extLst>
              </p:cNvPr>
              <p:cNvSpPr>
                <a:spLocks noChangeArrowheads="1"/>
              </p:cNvSpPr>
              <p:nvPr/>
            </p:nvSpPr>
            <p:spPr bwMode="auto">
              <a:xfrm>
                <a:off x="10802837" y="1477295"/>
                <a:ext cx="229138" cy="230048"/>
              </a:xfrm>
              <a:prstGeom prst="ellipse">
                <a:avLst/>
              </a:prstGeom>
              <a:grpFill/>
              <a:ln>
                <a:noFill/>
              </a:ln>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sp>
            <p:nvSpPr>
              <p:cNvPr id="59" name="Freeform 38">
                <a:hlinkClick r:id="rId5" tooltip="LinkedIn"/>
                <a:extLst>
                  <a:ext uri="{FF2B5EF4-FFF2-40B4-BE49-F238E27FC236}">
                    <a16:creationId xmlns:a16="http://schemas.microsoft.com/office/drawing/2014/main" id="{4CAB6DAE-C659-4D0C-9F55-8E44792F00AA}"/>
                  </a:ext>
                </a:extLst>
              </p:cNvPr>
              <p:cNvSpPr>
                <a:spLocks noEditPoints="1"/>
              </p:cNvSpPr>
              <p:nvPr/>
            </p:nvSpPr>
            <p:spPr bwMode="auto">
              <a:xfrm>
                <a:off x="10858358" y="1526445"/>
                <a:ext cx="127653" cy="122419"/>
              </a:xfrm>
              <a:custGeom>
                <a:avLst/>
                <a:gdLst>
                  <a:gd name="T0" fmla="*/ 412 w 412"/>
                  <a:gd name="T1" fmla="*/ 242 h 394"/>
                  <a:gd name="T2" fmla="*/ 412 w 412"/>
                  <a:gd name="T3" fmla="*/ 394 h 394"/>
                  <a:gd name="T4" fmla="*/ 323 w 412"/>
                  <a:gd name="T5" fmla="*/ 394 h 394"/>
                  <a:gd name="T6" fmla="*/ 323 w 412"/>
                  <a:gd name="T7" fmla="*/ 252 h 394"/>
                  <a:gd name="T8" fmla="*/ 279 w 412"/>
                  <a:gd name="T9" fmla="*/ 192 h 394"/>
                  <a:gd name="T10" fmla="*/ 233 w 412"/>
                  <a:gd name="T11" fmla="*/ 224 h 394"/>
                  <a:gd name="T12" fmla="*/ 230 w 412"/>
                  <a:gd name="T13" fmla="*/ 246 h 394"/>
                  <a:gd name="T14" fmla="*/ 230 w 412"/>
                  <a:gd name="T15" fmla="*/ 394 h 394"/>
                  <a:gd name="T16" fmla="*/ 142 w 412"/>
                  <a:gd name="T17" fmla="*/ 394 h 394"/>
                  <a:gd name="T18" fmla="*/ 142 w 412"/>
                  <a:gd name="T19" fmla="*/ 128 h 394"/>
                  <a:gd name="T20" fmla="*/ 230 w 412"/>
                  <a:gd name="T21" fmla="*/ 128 h 394"/>
                  <a:gd name="T22" fmla="*/ 230 w 412"/>
                  <a:gd name="T23" fmla="*/ 166 h 394"/>
                  <a:gd name="T24" fmla="*/ 230 w 412"/>
                  <a:gd name="T25" fmla="*/ 167 h 394"/>
                  <a:gd name="T26" fmla="*/ 230 w 412"/>
                  <a:gd name="T27" fmla="*/ 167 h 394"/>
                  <a:gd name="T28" fmla="*/ 230 w 412"/>
                  <a:gd name="T29" fmla="*/ 166 h 394"/>
                  <a:gd name="T30" fmla="*/ 310 w 412"/>
                  <a:gd name="T31" fmla="*/ 122 h 394"/>
                  <a:gd name="T32" fmla="*/ 412 w 412"/>
                  <a:gd name="T33" fmla="*/ 242 h 394"/>
                  <a:gd name="T34" fmla="*/ 50 w 412"/>
                  <a:gd name="T35" fmla="*/ 0 h 394"/>
                  <a:gd name="T36" fmla="*/ 0 w 412"/>
                  <a:gd name="T37" fmla="*/ 46 h 394"/>
                  <a:gd name="T38" fmla="*/ 48 w 412"/>
                  <a:gd name="T39" fmla="*/ 92 h 394"/>
                  <a:gd name="T40" fmla="*/ 49 w 412"/>
                  <a:gd name="T41" fmla="*/ 92 h 394"/>
                  <a:gd name="T42" fmla="*/ 99 w 412"/>
                  <a:gd name="T43" fmla="*/ 46 h 394"/>
                  <a:gd name="T44" fmla="*/ 50 w 412"/>
                  <a:gd name="T45" fmla="*/ 0 h 394"/>
                  <a:gd name="T46" fmla="*/ 5 w 412"/>
                  <a:gd name="T47" fmla="*/ 394 h 394"/>
                  <a:gd name="T48" fmla="*/ 93 w 412"/>
                  <a:gd name="T49" fmla="*/ 394 h 394"/>
                  <a:gd name="T50" fmla="*/ 93 w 412"/>
                  <a:gd name="T51" fmla="*/ 128 h 394"/>
                  <a:gd name="T52" fmla="*/ 5 w 412"/>
                  <a:gd name="T53" fmla="*/ 128 h 394"/>
                  <a:gd name="T54" fmla="*/ 5 w 412"/>
                  <a:gd name="T55"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2" h="394">
                    <a:moveTo>
                      <a:pt x="412" y="242"/>
                    </a:moveTo>
                    <a:cubicBezTo>
                      <a:pt x="412" y="394"/>
                      <a:pt x="412" y="394"/>
                      <a:pt x="412" y="394"/>
                    </a:cubicBezTo>
                    <a:cubicBezTo>
                      <a:pt x="323" y="394"/>
                      <a:pt x="323" y="394"/>
                      <a:pt x="323" y="394"/>
                    </a:cubicBezTo>
                    <a:cubicBezTo>
                      <a:pt x="323" y="252"/>
                      <a:pt x="323" y="252"/>
                      <a:pt x="323" y="252"/>
                    </a:cubicBezTo>
                    <a:cubicBezTo>
                      <a:pt x="323" y="216"/>
                      <a:pt x="311" y="192"/>
                      <a:pt x="279" y="192"/>
                    </a:cubicBezTo>
                    <a:cubicBezTo>
                      <a:pt x="254" y="192"/>
                      <a:pt x="240" y="208"/>
                      <a:pt x="233" y="224"/>
                    </a:cubicBezTo>
                    <a:cubicBezTo>
                      <a:pt x="231" y="230"/>
                      <a:pt x="230" y="238"/>
                      <a:pt x="230" y="246"/>
                    </a:cubicBezTo>
                    <a:cubicBezTo>
                      <a:pt x="230" y="394"/>
                      <a:pt x="230" y="394"/>
                      <a:pt x="230" y="394"/>
                    </a:cubicBezTo>
                    <a:cubicBezTo>
                      <a:pt x="142" y="394"/>
                      <a:pt x="142" y="394"/>
                      <a:pt x="142" y="394"/>
                    </a:cubicBezTo>
                    <a:cubicBezTo>
                      <a:pt x="142" y="394"/>
                      <a:pt x="143" y="153"/>
                      <a:pt x="142" y="128"/>
                    </a:cubicBezTo>
                    <a:cubicBezTo>
                      <a:pt x="230" y="128"/>
                      <a:pt x="230" y="128"/>
                      <a:pt x="230" y="128"/>
                    </a:cubicBezTo>
                    <a:cubicBezTo>
                      <a:pt x="230" y="166"/>
                      <a:pt x="230" y="166"/>
                      <a:pt x="230" y="166"/>
                    </a:cubicBezTo>
                    <a:cubicBezTo>
                      <a:pt x="230" y="166"/>
                      <a:pt x="230" y="166"/>
                      <a:pt x="230" y="167"/>
                    </a:cubicBezTo>
                    <a:cubicBezTo>
                      <a:pt x="230" y="167"/>
                      <a:pt x="230" y="167"/>
                      <a:pt x="230" y="167"/>
                    </a:cubicBezTo>
                    <a:cubicBezTo>
                      <a:pt x="230" y="166"/>
                      <a:pt x="230" y="166"/>
                      <a:pt x="230" y="166"/>
                    </a:cubicBezTo>
                    <a:cubicBezTo>
                      <a:pt x="242" y="148"/>
                      <a:pt x="263" y="122"/>
                      <a:pt x="310" y="122"/>
                    </a:cubicBezTo>
                    <a:cubicBezTo>
                      <a:pt x="368" y="122"/>
                      <a:pt x="412" y="160"/>
                      <a:pt x="412" y="242"/>
                    </a:cubicBezTo>
                    <a:moveTo>
                      <a:pt x="50" y="0"/>
                    </a:moveTo>
                    <a:cubicBezTo>
                      <a:pt x="19" y="0"/>
                      <a:pt x="0" y="20"/>
                      <a:pt x="0" y="46"/>
                    </a:cubicBezTo>
                    <a:cubicBezTo>
                      <a:pt x="0" y="72"/>
                      <a:pt x="19" y="92"/>
                      <a:pt x="48" y="92"/>
                    </a:cubicBezTo>
                    <a:cubicBezTo>
                      <a:pt x="49" y="92"/>
                      <a:pt x="49" y="92"/>
                      <a:pt x="49" y="92"/>
                    </a:cubicBezTo>
                    <a:cubicBezTo>
                      <a:pt x="80" y="92"/>
                      <a:pt x="99" y="72"/>
                      <a:pt x="99" y="46"/>
                    </a:cubicBezTo>
                    <a:cubicBezTo>
                      <a:pt x="98" y="20"/>
                      <a:pt x="80" y="0"/>
                      <a:pt x="50" y="0"/>
                    </a:cubicBezTo>
                    <a:moveTo>
                      <a:pt x="5" y="394"/>
                    </a:moveTo>
                    <a:cubicBezTo>
                      <a:pt x="93" y="394"/>
                      <a:pt x="93" y="394"/>
                      <a:pt x="93" y="394"/>
                    </a:cubicBezTo>
                    <a:cubicBezTo>
                      <a:pt x="93" y="128"/>
                      <a:pt x="93" y="128"/>
                      <a:pt x="93" y="128"/>
                    </a:cubicBezTo>
                    <a:cubicBezTo>
                      <a:pt x="5" y="128"/>
                      <a:pt x="5" y="128"/>
                      <a:pt x="5" y="128"/>
                    </a:cubicBezTo>
                    <a:lnTo>
                      <a:pt x="5" y="3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grpSp>
          <p:nvGrpSpPr>
            <p:cNvPr id="47" name="Group 91">
              <a:extLst>
                <a:ext uri="{FF2B5EF4-FFF2-40B4-BE49-F238E27FC236}">
                  <a16:creationId xmlns:a16="http://schemas.microsoft.com/office/drawing/2014/main" id="{042031BB-0406-45FB-A731-E82B81DFC687}"/>
                </a:ext>
              </a:extLst>
            </p:cNvPr>
            <p:cNvGrpSpPr/>
            <p:nvPr/>
          </p:nvGrpSpPr>
          <p:grpSpPr>
            <a:xfrm>
              <a:off x="10492473" y="1477295"/>
              <a:ext cx="229138" cy="230048"/>
              <a:chOff x="10492473" y="1477295"/>
              <a:chExt cx="229138" cy="230048"/>
            </a:xfrm>
            <a:solidFill>
              <a:schemeClr val="accent2"/>
            </a:solidFill>
          </p:grpSpPr>
          <p:sp>
            <p:nvSpPr>
              <p:cNvPr id="56" name="Oval 39">
                <a:hlinkClick r:id="rId6" tooltip="Twitter"/>
                <a:extLst>
                  <a:ext uri="{FF2B5EF4-FFF2-40B4-BE49-F238E27FC236}">
                    <a16:creationId xmlns:a16="http://schemas.microsoft.com/office/drawing/2014/main" id="{5D62BA48-63AC-4075-911C-CE5DD11D172D}"/>
                  </a:ext>
                </a:extLst>
              </p:cNvPr>
              <p:cNvSpPr>
                <a:spLocks noChangeArrowheads="1"/>
              </p:cNvSpPr>
              <p:nvPr/>
            </p:nvSpPr>
            <p:spPr bwMode="auto">
              <a:xfrm>
                <a:off x="10492473" y="1477295"/>
                <a:ext cx="229138" cy="230048"/>
              </a:xfrm>
              <a:prstGeom prst="ellipse">
                <a:avLst/>
              </a:prstGeom>
              <a:grpFill/>
              <a:ln>
                <a:noFill/>
              </a:ln>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sp>
            <p:nvSpPr>
              <p:cNvPr id="57" name="Freeform 40">
                <a:hlinkClick r:id="rId6" tooltip="Twitter"/>
                <a:extLst>
                  <a:ext uri="{FF2B5EF4-FFF2-40B4-BE49-F238E27FC236}">
                    <a16:creationId xmlns:a16="http://schemas.microsoft.com/office/drawing/2014/main" id="{6A6CE500-969D-427A-AAF1-F19152B7025F}"/>
                  </a:ext>
                </a:extLst>
              </p:cNvPr>
              <p:cNvSpPr>
                <a:spLocks/>
              </p:cNvSpPr>
              <p:nvPr/>
            </p:nvSpPr>
            <p:spPr bwMode="auto">
              <a:xfrm>
                <a:off x="10543444" y="1546924"/>
                <a:ext cx="133569" cy="109221"/>
              </a:xfrm>
              <a:custGeom>
                <a:avLst/>
                <a:gdLst>
                  <a:gd name="T0" fmla="*/ 431 w 431"/>
                  <a:gd name="T1" fmla="*/ 42 h 351"/>
                  <a:gd name="T2" fmla="*/ 381 w 431"/>
                  <a:gd name="T3" fmla="*/ 56 h 351"/>
                  <a:gd name="T4" fmla="*/ 419 w 431"/>
                  <a:gd name="T5" fmla="*/ 7 h 351"/>
                  <a:gd name="T6" fmla="*/ 363 w 431"/>
                  <a:gd name="T7" fmla="*/ 28 h 351"/>
                  <a:gd name="T8" fmla="*/ 299 w 431"/>
                  <a:gd name="T9" fmla="*/ 0 h 351"/>
                  <a:gd name="T10" fmla="*/ 210 w 431"/>
                  <a:gd name="T11" fmla="*/ 89 h 351"/>
                  <a:gd name="T12" fmla="*/ 213 w 431"/>
                  <a:gd name="T13" fmla="*/ 109 h 351"/>
                  <a:gd name="T14" fmla="*/ 30 w 431"/>
                  <a:gd name="T15" fmla="*/ 17 h 351"/>
                  <a:gd name="T16" fmla="*/ 18 w 431"/>
                  <a:gd name="T17" fmla="*/ 61 h 351"/>
                  <a:gd name="T18" fmla="*/ 58 w 431"/>
                  <a:gd name="T19" fmla="*/ 135 h 351"/>
                  <a:gd name="T20" fmla="*/ 18 w 431"/>
                  <a:gd name="T21" fmla="*/ 124 h 351"/>
                  <a:gd name="T22" fmla="*/ 18 w 431"/>
                  <a:gd name="T23" fmla="*/ 125 h 351"/>
                  <a:gd name="T24" fmla="*/ 89 w 431"/>
                  <a:gd name="T25" fmla="*/ 211 h 351"/>
                  <a:gd name="T26" fmla="*/ 65 w 431"/>
                  <a:gd name="T27" fmla="*/ 214 h 351"/>
                  <a:gd name="T28" fmla="*/ 49 w 431"/>
                  <a:gd name="T29" fmla="*/ 213 h 351"/>
                  <a:gd name="T30" fmla="*/ 131 w 431"/>
                  <a:gd name="T31" fmla="*/ 274 h 351"/>
                  <a:gd name="T32" fmla="*/ 21 w 431"/>
                  <a:gd name="T33" fmla="*/ 312 h 351"/>
                  <a:gd name="T34" fmla="*/ 0 w 431"/>
                  <a:gd name="T35" fmla="*/ 311 h 351"/>
                  <a:gd name="T36" fmla="*/ 136 w 431"/>
                  <a:gd name="T37" fmla="*/ 351 h 351"/>
                  <a:gd name="T38" fmla="*/ 387 w 431"/>
                  <a:gd name="T39" fmla="*/ 99 h 351"/>
                  <a:gd name="T40" fmla="*/ 387 w 431"/>
                  <a:gd name="T41" fmla="*/ 88 h 351"/>
                  <a:gd name="T42" fmla="*/ 431 w 431"/>
                  <a:gd name="T43" fmla="*/ 4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 h="351">
                    <a:moveTo>
                      <a:pt x="431" y="42"/>
                    </a:moveTo>
                    <a:cubicBezTo>
                      <a:pt x="415" y="49"/>
                      <a:pt x="398" y="54"/>
                      <a:pt x="381" y="56"/>
                    </a:cubicBezTo>
                    <a:cubicBezTo>
                      <a:pt x="399" y="45"/>
                      <a:pt x="413" y="27"/>
                      <a:pt x="419" y="7"/>
                    </a:cubicBezTo>
                    <a:cubicBezTo>
                      <a:pt x="402" y="17"/>
                      <a:pt x="383" y="24"/>
                      <a:pt x="363" y="28"/>
                    </a:cubicBezTo>
                    <a:cubicBezTo>
                      <a:pt x="347" y="11"/>
                      <a:pt x="324" y="0"/>
                      <a:pt x="299" y="0"/>
                    </a:cubicBezTo>
                    <a:cubicBezTo>
                      <a:pt x="250" y="0"/>
                      <a:pt x="210" y="40"/>
                      <a:pt x="210" y="89"/>
                    </a:cubicBezTo>
                    <a:cubicBezTo>
                      <a:pt x="210" y="96"/>
                      <a:pt x="211" y="102"/>
                      <a:pt x="213" y="109"/>
                    </a:cubicBezTo>
                    <a:cubicBezTo>
                      <a:pt x="139" y="105"/>
                      <a:pt x="74" y="70"/>
                      <a:pt x="30" y="17"/>
                    </a:cubicBezTo>
                    <a:cubicBezTo>
                      <a:pt x="23" y="30"/>
                      <a:pt x="18" y="45"/>
                      <a:pt x="18" y="61"/>
                    </a:cubicBezTo>
                    <a:cubicBezTo>
                      <a:pt x="18" y="92"/>
                      <a:pt x="34" y="119"/>
                      <a:pt x="58" y="135"/>
                    </a:cubicBezTo>
                    <a:cubicBezTo>
                      <a:pt x="43" y="134"/>
                      <a:pt x="30" y="130"/>
                      <a:pt x="18" y="124"/>
                    </a:cubicBezTo>
                    <a:cubicBezTo>
                      <a:pt x="18" y="124"/>
                      <a:pt x="18" y="124"/>
                      <a:pt x="18" y="125"/>
                    </a:cubicBezTo>
                    <a:cubicBezTo>
                      <a:pt x="18" y="167"/>
                      <a:pt x="48" y="203"/>
                      <a:pt x="89" y="211"/>
                    </a:cubicBezTo>
                    <a:cubicBezTo>
                      <a:pt x="81" y="213"/>
                      <a:pt x="73" y="214"/>
                      <a:pt x="65" y="214"/>
                    </a:cubicBezTo>
                    <a:cubicBezTo>
                      <a:pt x="60" y="214"/>
                      <a:pt x="54" y="214"/>
                      <a:pt x="49" y="213"/>
                    </a:cubicBezTo>
                    <a:cubicBezTo>
                      <a:pt x="60" y="248"/>
                      <a:pt x="93" y="274"/>
                      <a:pt x="131" y="274"/>
                    </a:cubicBezTo>
                    <a:cubicBezTo>
                      <a:pt x="101" y="298"/>
                      <a:pt x="63" y="312"/>
                      <a:pt x="21" y="312"/>
                    </a:cubicBezTo>
                    <a:cubicBezTo>
                      <a:pt x="14" y="312"/>
                      <a:pt x="7" y="312"/>
                      <a:pt x="0" y="311"/>
                    </a:cubicBezTo>
                    <a:cubicBezTo>
                      <a:pt x="40" y="336"/>
                      <a:pt x="86" y="351"/>
                      <a:pt x="136" y="351"/>
                    </a:cubicBezTo>
                    <a:cubicBezTo>
                      <a:pt x="299" y="351"/>
                      <a:pt x="387" y="216"/>
                      <a:pt x="387" y="99"/>
                    </a:cubicBezTo>
                    <a:cubicBezTo>
                      <a:pt x="387" y="95"/>
                      <a:pt x="387" y="91"/>
                      <a:pt x="387" y="88"/>
                    </a:cubicBezTo>
                    <a:cubicBezTo>
                      <a:pt x="404" y="75"/>
                      <a:pt x="419" y="60"/>
                      <a:pt x="431" y="42"/>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grpSp>
          <p:nvGrpSpPr>
            <p:cNvPr id="48" name="Group 93">
              <a:extLst>
                <a:ext uri="{FF2B5EF4-FFF2-40B4-BE49-F238E27FC236}">
                  <a16:creationId xmlns:a16="http://schemas.microsoft.com/office/drawing/2014/main" id="{89422DF7-D0A0-4C6F-AC5D-5E24CBB3EA08}"/>
                </a:ext>
              </a:extLst>
            </p:cNvPr>
            <p:cNvGrpSpPr/>
            <p:nvPr/>
          </p:nvGrpSpPr>
          <p:grpSpPr>
            <a:xfrm>
              <a:off x="11113202" y="1478888"/>
              <a:ext cx="228911" cy="230048"/>
              <a:chOff x="11113202" y="1478888"/>
              <a:chExt cx="228911" cy="230048"/>
            </a:xfrm>
            <a:solidFill>
              <a:schemeClr val="accent2"/>
            </a:solidFill>
          </p:grpSpPr>
          <p:sp>
            <p:nvSpPr>
              <p:cNvPr id="54" name="Oval 41">
                <a:hlinkClick r:id="rId7" tooltip="Youtube"/>
                <a:extLst>
                  <a:ext uri="{FF2B5EF4-FFF2-40B4-BE49-F238E27FC236}">
                    <a16:creationId xmlns:a16="http://schemas.microsoft.com/office/drawing/2014/main" id="{A9DF20B8-110F-4798-8237-846B629C5916}"/>
                  </a:ext>
                </a:extLst>
              </p:cNvPr>
              <p:cNvSpPr>
                <a:spLocks noChangeArrowheads="1"/>
              </p:cNvSpPr>
              <p:nvPr/>
            </p:nvSpPr>
            <p:spPr bwMode="auto">
              <a:xfrm>
                <a:off x="11113202" y="1478888"/>
                <a:ext cx="228911" cy="230048"/>
              </a:xfrm>
              <a:prstGeom prst="ellipse">
                <a:avLst/>
              </a:prstGeom>
              <a:grpFill/>
              <a:ln>
                <a:noFill/>
              </a:ln>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sp>
            <p:nvSpPr>
              <p:cNvPr id="55" name="Freeform 42">
                <a:hlinkClick r:id="rId7" tooltip="Youtube"/>
                <a:extLst>
                  <a:ext uri="{FF2B5EF4-FFF2-40B4-BE49-F238E27FC236}">
                    <a16:creationId xmlns:a16="http://schemas.microsoft.com/office/drawing/2014/main" id="{0270C8DB-494C-44E9-8C5E-A424404884DF}"/>
                  </a:ext>
                </a:extLst>
              </p:cNvPr>
              <p:cNvSpPr>
                <a:spLocks noEditPoints="1"/>
              </p:cNvSpPr>
              <p:nvPr/>
            </p:nvSpPr>
            <p:spPr bwMode="auto">
              <a:xfrm>
                <a:off x="11162125" y="1547379"/>
                <a:ext cx="131066" cy="93066"/>
              </a:xfrm>
              <a:custGeom>
                <a:avLst/>
                <a:gdLst>
                  <a:gd name="T0" fmla="*/ 335 w 423"/>
                  <a:gd name="T1" fmla="*/ 0 h 300"/>
                  <a:gd name="T2" fmla="*/ 88 w 423"/>
                  <a:gd name="T3" fmla="*/ 0 h 300"/>
                  <a:gd name="T4" fmla="*/ 0 w 423"/>
                  <a:gd name="T5" fmla="*/ 88 h 300"/>
                  <a:gd name="T6" fmla="*/ 0 w 423"/>
                  <a:gd name="T7" fmla="*/ 212 h 300"/>
                  <a:gd name="T8" fmla="*/ 88 w 423"/>
                  <a:gd name="T9" fmla="*/ 300 h 300"/>
                  <a:gd name="T10" fmla="*/ 335 w 423"/>
                  <a:gd name="T11" fmla="*/ 300 h 300"/>
                  <a:gd name="T12" fmla="*/ 423 w 423"/>
                  <a:gd name="T13" fmla="*/ 212 h 300"/>
                  <a:gd name="T14" fmla="*/ 423 w 423"/>
                  <a:gd name="T15" fmla="*/ 88 h 300"/>
                  <a:gd name="T16" fmla="*/ 335 w 423"/>
                  <a:gd name="T17" fmla="*/ 0 h 300"/>
                  <a:gd name="T18" fmla="*/ 276 w 423"/>
                  <a:gd name="T19" fmla="*/ 156 h 300"/>
                  <a:gd name="T20" fmla="*/ 160 w 423"/>
                  <a:gd name="T21" fmla="*/ 211 h 300"/>
                  <a:gd name="T22" fmla="*/ 153 w 423"/>
                  <a:gd name="T23" fmla="*/ 207 h 300"/>
                  <a:gd name="T24" fmla="*/ 153 w 423"/>
                  <a:gd name="T25" fmla="*/ 93 h 300"/>
                  <a:gd name="T26" fmla="*/ 160 w 423"/>
                  <a:gd name="T27" fmla="*/ 89 h 300"/>
                  <a:gd name="T28" fmla="*/ 276 w 423"/>
                  <a:gd name="T29" fmla="*/ 148 h 300"/>
                  <a:gd name="T30" fmla="*/ 276 w 423"/>
                  <a:gd name="T31" fmla="*/ 15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00">
                    <a:moveTo>
                      <a:pt x="335" y="0"/>
                    </a:moveTo>
                    <a:cubicBezTo>
                      <a:pt x="88" y="0"/>
                      <a:pt x="88" y="0"/>
                      <a:pt x="88" y="0"/>
                    </a:cubicBezTo>
                    <a:cubicBezTo>
                      <a:pt x="39" y="0"/>
                      <a:pt x="0" y="40"/>
                      <a:pt x="0" y="88"/>
                    </a:cubicBezTo>
                    <a:cubicBezTo>
                      <a:pt x="0" y="212"/>
                      <a:pt x="0" y="212"/>
                      <a:pt x="0" y="212"/>
                    </a:cubicBezTo>
                    <a:cubicBezTo>
                      <a:pt x="0" y="261"/>
                      <a:pt x="39" y="300"/>
                      <a:pt x="88" y="300"/>
                    </a:cubicBezTo>
                    <a:cubicBezTo>
                      <a:pt x="335" y="300"/>
                      <a:pt x="335" y="300"/>
                      <a:pt x="335" y="300"/>
                    </a:cubicBezTo>
                    <a:cubicBezTo>
                      <a:pt x="384" y="300"/>
                      <a:pt x="423" y="261"/>
                      <a:pt x="423" y="212"/>
                    </a:cubicBezTo>
                    <a:cubicBezTo>
                      <a:pt x="423" y="88"/>
                      <a:pt x="423" y="88"/>
                      <a:pt x="423" y="88"/>
                    </a:cubicBezTo>
                    <a:cubicBezTo>
                      <a:pt x="423" y="40"/>
                      <a:pt x="384" y="0"/>
                      <a:pt x="335" y="0"/>
                    </a:cubicBezTo>
                    <a:moveTo>
                      <a:pt x="276" y="156"/>
                    </a:moveTo>
                    <a:cubicBezTo>
                      <a:pt x="160" y="211"/>
                      <a:pt x="160" y="211"/>
                      <a:pt x="160" y="211"/>
                    </a:cubicBezTo>
                    <a:cubicBezTo>
                      <a:pt x="157" y="213"/>
                      <a:pt x="153" y="211"/>
                      <a:pt x="153" y="207"/>
                    </a:cubicBezTo>
                    <a:cubicBezTo>
                      <a:pt x="153" y="93"/>
                      <a:pt x="153" y="93"/>
                      <a:pt x="153" y="93"/>
                    </a:cubicBezTo>
                    <a:cubicBezTo>
                      <a:pt x="153" y="90"/>
                      <a:pt x="157" y="88"/>
                      <a:pt x="160" y="89"/>
                    </a:cubicBezTo>
                    <a:cubicBezTo>
                      <a:pt x="276" y="148"/>
                      <a:pt x="276" y="148"/>
                      <a:pt x="276" y="148"/>
                    </a:cubicBezTo>
                    <a:cubicBezTo>
                      <a:pt x="279" y="150"/>
                      <a:pt x="279" y="154"/>
                      <a:pt x="276" y="15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grpSp>
          <p:nvGrpSpPr>
            <p:cNvPr id="49" name="Group 89">
              <a:extLst>
                <a:ext uri="{FF2B5EF4-FFF2-40B4-BE49-F238E27FC236}">
                  <a16:creationId xmlns:a16="http://schemas.microsoft.com/office/drawing/2014/main" id="{A20E4469-A6D2-4E60-A5D2-6265C4C1B5CB}"/>
                </a:ext>
              </a:extLst>
            </p:cNvPr>
            <p:cNvGrpSpPr/>
            <p:nvPr/>
          </p:nvGrpSpPr>
          <p:grpSpPr>
            <a:xfrm>
              <a:off x="11423339" y="1478888"/>
              <a:ext cx="228911" cy="230048"/>
              <a:chOff x="11423339" y="1478888"/>
              <a:chExt cx="228911" cy="230048"/>
            </a:xfrm>
            <a:solidFill>
              <a:schemeClr val="accent2"/>
            </a:solidFill>
          </p:grpSpPr>
          <p:sp>
            <p:nvSpPr>
              <p:cNvPr id="50" name="Oval 41">
                <a:hlinkClick r:id="rId8" tooltip="E-mail"/>
                <a:extLst>
                  <a:ext uri="{FF2B5EF4-FFF2-40B4-BE49-F238E27FC236}">
                    <a16:creationId xmlns:a16="http://schemas.microsoft.com/office/drawing/2014/main" id="{F1E2CAD8-3F04-41FC-883E-63C4F64D0011}"/>
                  </a:ext>
                </a:extLst>
              </p:cNvPr>
              <p:cNvSpPr>
                <a:spLocks noChangeArrowheads="1"/>
              </p:cNvSpPr>
              <p:nvPr/>
            </p:nvSpPr>
            <p:spPr bwMode="auto">
              <a:xfrm>
                <a:off x="11423339" y="1478888"/>
                <a:ext cx="228911" cy="230048"/>
              </a:xfrm>
              <a:prstGeom prst="ellipse">
                <a:avLst/>
              </a:prstGeom>
              <a:grpFill/>
              <a:ln>
                <a:noFill/>
              </a:ln>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nvGrpSpPr>
              <p:cNvPr id="51" name="Group 62">
                <a:extLst>
                  <a:ext uri="{FF2B5EF4-FFF2-40B4-BE49-F238E27FC236}">
                    <a16:creationId xmlns:a16="http://schemas.microsoft.com/office/drawing/2014/main" id="{3587589A-55F2-4668-ADBB-41CC4EDD61BC}"/>
                  </a:ext>
                </a:extLst>
              </p:cNvPr>
              <p:cNvGrpSpPr/>
              <p:nvPr/>
            </p:nvGrpSpPr>
            <p:grpSpPr>
              <a:xfrm>
                <a:off x="11472366" y="1550670"/>
                <a:ext cx="130856" cy="86485"/>
                <a:chOff x="5822950" y="3244850"/>
                <a:chExt cx="552450" cy="365125"/>
              </a:xfrm>
              <a:grpFill/>
            </p:grpSpPr>
            <p:sp>
              <p:nvSpPr>
                <p:cNvPr id="52" name="Freeform 30">
                  <a:extLst>
                    <a:ext uri="{FF2B5EF4-FFF2-40B4-BE49-F238E27FC236}">
                      <a16:creationId xmlns:a16="http://schemas.microsoft.com/office/drawing/2014/main" id="{923BD014-FA1E-47BD-A2C4-56686CE11876}"/>
                    </a:ext>
                  </a:extLst>
                </p:cNvPr>
                <p:cNvSpPr>
                  <a:spLocks noEditPoints="1"/>
                </p:cNvSpPr>
                <p:nvPr/>
              </p:nvSpPr>
              <p:spPr bwMode="auto">
                <a:xfrm>
                  <a:off x="5822950" y="3263900"/>
                  <a:ext cx="552450" cy="346075"/>
                </a:xfrm>
                <a:custGeom>
                  <a:avLst/>
                  <a:gdLst>
                    <a:gd name="T0" fmla="*/ 0 w 144"/>
                    <a:gd name="T1" fmla="*/ 0 h 89"/>
                    <a:gd name="T2" fmla="*/ 0 w 144"/>
                    <a:gd name="T3" fmla="*/ 84 h 89"/>
                    <a:gd name="T4" fmla="*/ 47 w 144"/>
                    <a:gd name="T5" fmla="*/ 44 h 89"/>
                    <a:gd name="T6" fmla="*/ 0 w 144"/>
                    <a:gd name="T7" fmla="*/ 0 h 89"/>
                    <a:gd name="T8" fmla="*/ 144 w 144"/>
                    <a:gd name="T9" fmla="*/ 0 h 89"/>
                    <a:gd name="T10" fmla="*/ 96 w 144"/>
                    <a:gd name="T11" fmla="*/ 44 h 89"/>
                    <a:gd name="T12" fmla="*/ 144 w 144"/>
                    <a:gd name="T13" fmla="*/ 84 h 89"/>
                    <a:gd name="T14" fmla="*/ 144 w 144"/>
                    <a:gd name="T15" fmla="*/ 0 h 89"/>
                    <a:gd name="T16" fmla="*/ 53 w 144"/>
                    <a:gd name="T17" fmla="*/ 49 h 89"/>
                    <a:gd name="T18" fmla="*/ 5 w 144"/>
                    <a:gd name="T19" fmla="*/ 89 h 89"/>
                    <a:gd name="T20" fmla="*/ 72 w 144"/>
                    <a:gd name="T21" fmla="*/ 89 h 89"/>
                    <a:gd name="T22" fmla="*/ 138 w 144"/>
                    <a:gd name="T23" fmla="*/ 89 h 89"/>
                    <a:gd name="T24" fmla="*/ 91 w 144"/>
                    <a:gd name="T25" fmla="*/ 49 h 89"/>
                    <a:gd name="T26" fmla="*/ 86 w 144"/>
                    <a:gd name="T27" fmla="*/ 53 h 89"/>
                    <a:gd name="T28" fmla="*/ 80 w 144"/>
                    <a:gd name="T29" fmla="*/ 58 h 89"/>
                    <a:gd name="T30" fmla="*/ 72 w 144"/>
                    <a:gd name="T31" fmla="*/ 60 h 89"/>
                    <a:gd name="T32" fmla="*/ 63 w 144"/>
                    <a:gd name="T33" fmla="*/ 58 h 89"/>
                    <a:gd name="T34" fmla="*/ 57 w 144"/>
                    <a:gd name="T35" fmla="*/ 53 h 89"/>
                    <a:gd name="T36" fmla="*/ 53 w 144"/>
                    <a:gd name="T37" fmla="*/ 4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89">
                      <a:moveTo>
                        <a:pt x="0" y="0"/>
                      </a:moveTo>
                      <a:cubicBezTo>
                        <a:pt x="0" y="84"/>
                        <a:pt x="0" y="84"/>
                        <a:pt x="0" y="84"/>
                      </a:cubicBezTo>
                      <a:cubicBezTo>
                        <a:pt x="47" y="44"/>
                        <a:pt x="47" y="44"/>
                        <a:pt x="47" y="44"/>
                      </a:cubicBezTo>
                      <a:lnTo>
                        <a:pt x="0" y="0"/>
                      </a:lnTo>
                      <a:close/>
                      <a:moveTo>
                        <a:pt x="144" y="0"/>
                      </a:moveTo>
                      <a:cubicBezTo>
                        <a:pt x="96" y="44"/>
                        <a:pt x="96" y="44"/>
                        <a:pt x="96" y="44"/>
                      </a:cubicBezTo>
                      <a:cubicBezTo>
                        <a:pt x="144" y="84"/>
                        <a:pt x="144" y="84"/>
                        <a:pt x="144" y="84"/>
                      </a:cubicBezTo>
                      <a:lnTo>
                        <a:pt x="144" y="0"/>
                      </a:lnTo>
                      <a:close/>
                      <a:moveTo>
                        <a:pt x="53" y="49"/>
                      </a:moveTo>
                      <a:cubicBezTo>
                        <a:pt x="5" y="89"/>
                        <a:pt x="5" y="89"/>
                        <a:pt x="5" y="89"/>
                      </a:cubicBezTo>
                      <a:cubicBezTo>
                        <a:pt x="72" y="89"/>
                        <a:pt x="72" y="89"/>
                        <a:pt x="72" y="89"/>
                      </a:cubicBezTo>
                      <a:cubicBezTo>
                        <a:pt x="138" y="89"/>
                        <a:pt x="138" y="89"/>
                        <a:pt x="138" y="89"/>
                      </a:cubicBezTo>
                      <a:cubicBezTo>
                        <a:pt x="91" y="49"/>
                        <a:pt x="91" y="49"/>
                        <a:pt x="91" y="49"/>
                      </a:cubicBezTo>
                      <a:cubicBezTo>
                        <a:pt x="86" y="53"/>
                        <a:pt x="86" y="53"/>
                        <a:pt x="86" y="53"/>
                      </a:cubicBezTo>
                      <a:cubicBezTo>
                        <a:pt x="85" y="55"/>
                        <a:pt x="83" y="57"/>
                        <a:pt x="80" y="58"/>
                      </a:cubicBezTo>
                      <a:cubicBezTo>
                        <a:pt x="78" y="59"/>
                        <a:pt x="75" y="60"/>
                        <a:pt x="72" y="60"/>
                      </a:cubicBezTo>
                      <a:cubicBezTo>
                        <a:pt x="69" y="60"/>
                        <a:pt x="66" y="59"/>
                        <a:pt x="63" y="58"/>
                      </a:cubicBezTo>
                      <a:cubicBezTo>
                        <a:pt x="61" y="57"/>
                        <a:pt x="59" y="55"/>
                        <a:pt x="57" y="53"/>
                      </a:cubicBezTo>
                      <a:lnTo>
                        <a:pt x="53" y="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sp>
              <p:nvSpPr>
                <p:cNvPr id="53" name="Freeform 31">
                  <a:extLst>
                    <a:ext uri="{FF2B5EF4-FFF2-40B4-BE49-F238E27FC236}">
                      <a16:creationId xmlns:a16="http://schemas.microsoft.com/office/drawing/2014/main" id="{0B18D4CE-6A2D-431D-8FCB-88619646531B}"/>
                    </a:ext>
                  </a:extLst>
                </p:cNvPr>
                <p:cNvSpPr>
                  <a:spLocks/>
                </p:cNvSpPr>
                <p:nvPr/>
              </p:nvSpPr>
              <p:spPr bwMode="auto">
                <a:xfrm>
                  <a:off x="5846763" y="3244850"/>
                  <a:ext cx="506413" cy="225425"/>
                </a:xfrm>
                <a:custGeom>
                  <a:avLst/>
                  <a:gdLst>
                    <a:gd name="T0" fmla="*/ 0 w 132"/>
                    <a:gd name="T1" fmla="*/ 0 h 58"/>
                    <a:gd name="T2" fmla="*/ 56 w 132"/>
                    <a:gd name="T3" fmla="*/ 52 h 58"/>
                    <a:gd name="T4" fmla="*/ 61 w 132"/>
                    <a:gd name="T5" fmla="*/ 56 h 58"/>
                    <a:gd name="T6" fmla="*/ 66 w 132"/>
                    <a:gd name="T7" fmla="*/ 58 h 58"/>
                    <a:gd name="T8" fmla="*/ 70 w 132"/>
                    <a:gd name="T9" fmla="*/ 56 h 58"/>
                    <a:gd name="T10" fmla="*/ 75 w 132"/>
                    <a:gd name="T11" fmla="*/ 52 h 58"/>
                    <a:gd name="T12" fmla="*/ 132 w 132"/>
                    <a:gd name="T13" fmla="*/ 0 h 58"/>
                    <a:gd name="T14" fmla="*/ 66 w 132"/>
                    <a:gd name="T15" fmla="*/ 0 h 58"/>
                    <a:gd name="T16" fmla="*/ 0 w 132"/>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58">
                      <a:moveTo>
                        <a:pt x="0" y="0"/>
                      </a:moveTo>
                      <a:cubicBezTo>
                        <a:pt x="56" y="52"/>
                        <a:pt x="56" y="52"/>
                        <a:pt x="56" y="52"/>
                      </a:cubicBezTo>
                      <a:cubicBezTo>
                        <a:pt x="58" y="54"/>
                        <a:pt x="59" y="55"/>
                        <a:pt x="61" y="56"/>
                      </a:cubicBezTo>
                      <a:cubicBezTo>
                        <a:pt x="62" y="57"/>
                        <a:pt x="64" y="58"/>
                        <a:pt x="66" y="58"/>
                      </a:cubicBezTo>
                      <a:cubicBezTo>
                        <a:pt x="67" y="58"/>
                        <a:pt x="69" y="57"/>
                        <a:pt x="70" y="56"/>
                      </a:cubicBezTo>
                      <a:cubicBezTo>
                        <a:pt x="72" y="55"/>
                        <a:pt x="74" y="54"/>
                        <a:pt x="75" y="52"/>
                      </a:cubicBezTo>
                      <a:cubicBezTo>
                        <a:pt x="132" y="0"/>
                        <a:pt x="132" y="0"/>
                        <a:pt x="132" y="0"/>
                      </a:cubicBezTo>
                      <a:cubicBezTo>
                        <a:pt x="66" y="0"/>
                        <a:pt x="66" y="0"/>
                        <a:pt x="66" y="0"/>
                      </a:cubicBezTo>
                      <a:cubicBezTo>
                        <a:pt x="0" y="0"/>
                        <a:pt x="0" y="0"/>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45" tIns="45621" rIns="91245" bIns="45621" numCol="1" anchor="t" anchorCtr="0" compatLnSpc="1">
                  <a:prstTxWarp prst="textNoShape">
                    <a:avLst/>
                  </a:prstTxWarp>
                </a:bodyPr>
                <a:lstStyle/>
                <a:p>
                  <a:pPr defTabSz="912482">
                    <a:defRPr/>
                  </a:pPr>
                  <a:endParaRPr lang="en-GB" sz="1794" dirty="0">
                    <a:solidFill>
                      <a:srgbClr val="000000"/>
                    </a:solidFill>
                    <a:latin typeface="BNPP Serif"/>
                  </a:endParaRPr>
                </a:p>
              </p:txBody>
            </p:sp>
          </p:grpSp>
        </p:grpSp>
      </p:grpSp>
      <p:sp>
        <p:nvSpPr>
          <p:cNvPr id="3" name="TextBox 2">
            <a:extLst>
              <a:ext uri="{FF2B5EF4-FFF2-40B4-BE49-F238E27FC236}">
                <a16:creationId xmlns:a16="http://schemas.microsoft.com/office/drawing/2014/main" id="{F301369A-7145-91EE-3EB0-48F7CAD37CAD}"/>
              </a:ext>
            </a:extLst>
          </p:cNvPr>
          <p:cNvSpPr txBox="1"/>
          <p:nvPr/>
        </p:nvSpPr>
        <p:spPr>
          <a:xfrm>
            <a:off x="1893498" y="5163711"/>
            <a:ext cx="3786996" cy="369332"/>
          </a:xfrm>
          <a:prstGeom prst="rect">
            <a:avLst/>
          </a:prstGeom>
          <a:noFill/>
        </p:spPr>
        <p:txBody>
          <a:bodyPr wrap="square">
            <a:spAutoFit/>
          </a:bodyPr>
          <a:lstStyle/>
          <a:p>
            <a:r>
              <a:rPr lang="zh-CN" altLang="en-US" dirty="0">
                <a:latin typeface="+mj-lt"/>
                <a:ea typeface="Arial Unicode MS" panose="020B0604020202020204" pitchFamily="34" charset="-128"/>
                <a:cs typeface="Arial Unicode MS" panose="020B0604020202020204" pitchFamily="34" charset="-128"/>
              </a:rPr>
              <a:t>“</a:t>
            </a:r>
            <a:endParaRPr lang="en-US" dirty="0"/>
          </a:p>
        </p:txBody>
      </p:sp>
    </p:spTree>
    <p:extLst>
      <p:ext uri="{BB962C8B-B14F-4D97-AF65-F5344CB8AC3E}">
        <p14:creationId xmlns:p14="http://schemas.microsoft.com/office/powerpoint/2010/main" val="2469184814"/>
      </p:ext>
    </p:extLst>
  </p:cSld>
  <p:clrMapOvr>
    <a:masterClrMapping/>
  </p:clrMapOvr>
  <p:transition spd="med">
    <p:fade/>
  </p:transition>
</p:sld>
</file>

<file path=ppt/theme/theme1.xml><?xml version="1.0" encoding="utf-8"?>
<a:theme xmlns:a="http://schemas.openxmlformats.org/drawingml/2006/main" name="BNPP WM - 2021 Investment Themes">
  <a:themeElements>
    <a:clrScheme name="BNPP WM">
      <a:dk1>
        <a:srgbClr val="000000"/>
      </a:dk1>
      <a:lt1>
        <a:srgbClr val="FFFFFF"/>
      </a:lt1>
      <a:dk2>
        <a:srgbClr val="768185"/>
      </a:dk2>
      <a:lt2>
        <a:srgbClr val="004C45"/>
      </a:lt2>
      <a:accent1>
        <a:srgbClr val="1A322F"/>
      </a:accent1>
      <a:accent2>
        <a:srgbClr val="B1C7B7"/>
      </a:accent2>
      <a:accent3>
        <a:srgbClr val="B0A59E"/>
      </a:accent3>
      <a:accent4>
        <a:srgbClr val="9EABB0"/>
      </a:accent4>
      <a:accent5>
        <a:srgbClr val="8FAFBE"/>
      </a:accent5>
      <a:accent6>
        <a:srgbClr val="D5BCC7"/>
      </a:accent6>
      <a:hlink>
        <a:srgbClr val="000000"/>
      </a:hlink>
      <a:folHlink>
        <a:srgbClr val="000000"/>
      </a:folHlink>
    </a:clrScheme>
    <a:fontScheme name="BNPP WM">
      <a:majorFont>
        <a:latin typeface="BNPP Serif"/>
        <a:ea typeface=""/>
        <a:cs typeface=""/>
      </a:majorFont>
      <a:minorFont>
        <a:latin typeface="BNPP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defPPr algn="ctr">
          <a:defRPr sz="1200" dirty="0" err="1"/>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lumMod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200" dirty="0" err="1" smtClean="0"/>
        </a:defPPr>
      </a:lstStyle>
    </a:txDef>
  </a:objectDefaults>
  <a:extraClrSchemeLst/>
  <a:custClrLst>
    <a:custClr name="Complementary 1">
      <a:srgbClr val="768185"/>
    </a:custClr>
    <a:custClr name="Complementary 2">
      <a:srgbClr val="E8EAEA"/>
    </a:custClr>
    <a:custClr name="Complementary 3">
      <a:srgbClr val="5E6F6D"/>
    </a:custClr>
    <a:custClr name="Complementary 4">
      <a:srgbClr val="BBCCD3"/>
    </a:custClr>
    <a:custClr name="Complementary 5">
      <a:srgbClr val="7091A1"/>
    </a:custClr>
    <a:custClr name="Complementary 6">
      <a:srgbClr val="D6E0D8"/>
    </a:custClr>
    <a:custClr name="Complementary 7">
      <a:srgbClr val="004C45"/>
    </a:custClr>
    <a:custClr name="Complementary 8">
      <a:srgbClr val="83776F"/>
    </a:custClr>
    <a:custClr name="Complementary 9">
      <a:srgbClr val="D7D2CE"/>
    </a:custClr>
    <a:custClr name="Complementary 10">
      <a:srgbClr val="B499A5"/>
    </a:custClr>
    <a:custClr name="Highlight 1">
      <a:srgbClr val="00554C"/>
    </a:custClr>
    <a:custClr name="Highlight 2">
      <a:srgbClr val="FF9100"/>
    </a:custClr>
    <a:custClr name="Highlight 3">
      <a:srgbClr val="8C0F29"/>
    </a:custClr>
    <a:custClr name=" ">
      <a:srgbClr val="FFFFFF"/>
    </a:custClr>
    <a:custClr name=" ">
      <a:srgbClr val="FFFFFF"/>
    </a:custClr>
    <a:custClr name=" ">
      <a:srgbClr val="FFFFFF"/>
    </a:custClr>
    <a:custClr name=" ">
      <a:srgbClr val="FFFFFF"/>
    </a:custClr>
    <a:custClr name=" ">
      <a:srgbClr val="FFFFFF"/>
    </a:custClr>
    <a:custClr name=" ">
      <a:srgbClr val="FFFFFF"/>
    </a:custClr>
    <a:custClr name=" ">
      <a:srgbClr val="FFFFFF"/>
    </a:custClr>
  </a:custClrLst>
  <a:extLst>
    <a:ext uri="{05A4C25C-085E-4340-85A3-A5531E510DB2}">
      <thm15:themeFamily xmlns:thm15="http://schemas.microsoft.com/office/thememl/2012/main" name="BNPP WM - 2021 Investment Themes" id="{9B719F29-EA15-4425-8C9B-B06C48B61FF6}" vid="{FF349EAD-4653-47CE-B8CE-F479D484D27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BNPP WM - Template - EN</Template>
  <TotalTime>17355</TotalTime>
  <Words>4078</Words>
  <Application>Microsoft Office PowerPoint</Application>
  <PresentationFormat>Custom</PresentationFormat>
  <Paragraphs>85</Paragraphs>
  <Slides>6</Slides>
  <Notes>6</Notes>
  <HiddenSlides>3</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vt:i4>
      </vt:variant>
    </vt:vector>
  </HeadingPairs>
  <TitlesOfParts>
    <vt:vector size="16" baseType="lpstr">
      <vt:lpstr>Arial</vt:lpstr>
      <vt:lpstr>BNPP Expanded Sans</vt:lpstr>
      <vt:lpstr>BNPP Sans</vt:lpstr>
      <vt:lpstr>BNPP Sans Light</vt:lpstr>
      <vt:lpstr>BNPP Serif</vt:lpstr>
      <vt:lpstr>BNPP Serif Light</vt:lpstr>
      <vt:lpstr>Calibri</vt:lpstr>
      <vt:lpstr>Wingdings 2</vt:lpstr>
      <vt:lpstr>BNPP WM - 2021 Investment Themes</vt:lpstr>
      <vt:lpstr>Custom Design</vt:lpstr>
      <vt:lpstr>Strategy Flash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 Flash</dc:title>
  <dc:creator>Novaty Agency</dc:creator>
  <cp:keywords>Classification=Internal</cp:keywords>
  <cp:lastModifiedBy>Ada SZE</cp:lastModifiedBy>
  <cp:revision>718</cp:revision>
  <cp:lastPrinted>2021-07-28T06:24:56Z</cp:lastPrinted>
  <dcterms:created xsi:type="dcterms:W3CDTF">2020-12-01T10:24:31Z</dcterms:created>
  <dcterms:modified xsi:type="dcterms:W3CDTF">2024-09-24T16:47:43Z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658d80f2-02e4-4bb0-9b3b-87bb90a2232c</vt:lpwstr>
  </property>
  <property fmtid="{D5CDD505-2E9C-101B-9397-08002B2CF9AE}" pid="3" name="PIIGDPR">
    <vt:lpwstr>NotSpecified</vt:lpwstr>
  </property>
  <property fmtid="{D5CDD505-2E9C-101B-9397-08002B2CF9AE}" pid="4" name="ApplyVisualMarking">
    <vt:lpwstr>None</vt:lpwstr>
  </property>
  <property fmtid="{D5CDD505-2E9C-101B-9397-08002B2CF9AE}" pid="5" name="Classification">
    <vt:lpwstr>Internal</vt:lpwstr>
  </property>
  <property fmtid="{D5CDD505-2E9C-101B-9397-08002B2CF9AE}" pid="6" name="MSIP_Label_48ed5431-0ab7-4c1b-98f4-d4e50f674d02_Enabled">
    <vt:lpwstr>true</vt:lpwstr>
  </property>
  <property fmtid="{D5CDD505-2E9C-101B-9397-08002B2CF9AE}" pid="7" name="MSIP_Label_48ed5431-0ab7-4c1b-98f4-d4e50f674d02_SetDate">
    <vt:lpwstr>2021-09-23T07:40:11Z</vt:lpwstr>
  </property>
  <property fmtid="{D5CDD505-2E9C-101B-9397-08002B2CF9AE}" pid="8" name="MSIP_Label_48ed5431-0ab7-4c1b-98f4-d4e50f674d02_Method">
    <vt:lpwstr>Privileged</vt:lpwstr>
  </property>
  <property fmtid="{D5CDD505-2E9C-101B-9397-08002B2CF9AE}" pid="9" name="MSIP_Label_48ed5431-0ab7-4c1b-98f4-d4e50f674d02_Name">
    <vt:lpwstr>48ed5431-0ab7-4c1b-98f4-d4e50f674d02</vt:lpwstr>
  </property>
  <property fmtid="{D5CDD505-2E9C-101B-9397-08002B2CF9AE}" pid="10" name="MSIP_Label_48ed5431-0ab7-4c1b-98f4-d4e50f674d02_SiteId">
    <vt:lpwstr>614f9c25-bffa-42c7-86d8-964101f55fa2</vt:lpwstr>
  </property>
  <property fmtid="{D5CDD505-2E9C-101B-9397-08002B2CF9AE}" pid="11" name="MSIP_Label_48ed5431-0ab7-4c1b-98f4-d4e50f674d02_ActionId">
    <vt:lpwstr>dcc5e5b4-4170-49e2-805e-cfca4f6bd4c2</vt:lpwstr>
  </property>
  <property fmtid="{D5CDD505-2E9C-101B-9397-08002B2CF9AE}" pid="12" name="MSIP_Label_48ed5431-0ab7-4c1b-98f4-d4e50f674d02_ContentBits">
    <vt:lpwstr>0</vt:lpwstr>
  </property>
  <property fmtid="{D5CDD505-2E9C-101B-9397-08002B2CF9AE}" pid="13" name="AutoInt">
    <vt:lpwstr>Yes</vt:lpwstr>
  </property>
</Properties>
</file>